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70" r:id="rId9"/>
    <p:sldId id="271" r:id="rId10"/>
    <p:sldId id="260" r:id="rId11"/>
    <p:sldId id="263" r:id="rId12"/>
    <p:sldId id="261" r:id="rId13"/>
    <p:sldId id="262" r:id="rId14"/>
    <p:sldId id="264" r:id="rId15"/>
    <p:sldId id="265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5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EFFAC22-3F55-4FFC-AD9D-F02BFE016F9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87B18E0-C835-40AA-981F-75DEC030610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cene3d>
            <a:camera prst="perspective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ФБУ </a:t>
            </a:r>
            <a:br>
              <a:rPr lang="ru-RU" b="1" dirty="0" smtClean="0"/>
            </a:br>
            <a:r>
              <a:rPr lang="ru-RU" b="1" dirty="0" smtClean="0"/>
              <a:t>«Администрация «Волго-Балт»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410" y="-1611560"/>
            <a:ext cx="10629900" cy="1062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29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9672" y="4365104"/>
            <a:ext cx="5832648" cy="18070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/>
                <a:latin typeface="Times New Roman"/>
                <a:ea typeface="Calibri"/>
              </a:rPr>
              <a:t>Ладожский класс РКО М 3,0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главных двигателей 560 кВт</a:t>
            </a: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Пассажировместимость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84 человека.</a:t>
            </a:r>
          </a:p>
          <a:p>
            <a:endParaRPr lang="ru-RU" sz="24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r="5819"/>
          <a:stretch>
            <a:fillRect/>
          </a:stretch>
        </p:blipFill>
        <p:spPr bwMode="auto">
          <a:xfrm>
            <a:off x="1792288" y="612775"/>
            <a:ext cx="5486400" cy="37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08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4725144"/>
            <a:ext cx="5486400" cy="1452934"/>
          </a:xfrm>
        </p:spPr>
        <p:txBody>
          <a:bodyPr>
            <a:normAutofit fontScale="92500"/>
          </a:bodyPr>
          <a:lstStyle/>
          <a:p>
            <a:pPr lvl="0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</a:rPr>
              <a:t>Промерный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</a:rPr>
              <a:t>класс РКО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</a:rPr>
              <a:t>О 2,0</a:t>
            </a:r>
            <a:endParaRPr lang="ru-RU" sz="2400" b="1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главных двигателей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кВт</a:t>
            </a: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Промерное судно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r="452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03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9672" y="4725144"/>
            <a:ext cx="5832648" cy="1447056"/>
          </a:xfrm>
        </p:spPr>
        <p:txBody>
          <a:bodyPr>
            <a:normAutofit fontScale="77500" lnSpcReduction="2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Вадим Клюев класс РКО МСП 3,5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Водоизмещение 832 т.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главных двигателей 1176 кВт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r="229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6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9672" y="4725144"/>
            <a:ext cx="5832648" cy="14470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Шурпицкий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 РКО О 2,0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главных двигателей 206 кВт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Обстановочное судно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r="6716"/>
          <a:stretch>
            <a:fillRect/>
          </a:stretch>
        </p:blipFill>
        <p:spPr bwMode="auto">
          <a:xfrm>
            <a:off x="1619672" y="476672"/>
            <a:ext cx="5832648" cy="425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94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47664" y="5013176"/>
            <a:ext cx="5832648" cy="1447056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МБ-1219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РКО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МСП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главных двигателей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Водоизмещение 658 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Магистральный буксир.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 b="1100"/>
          <a:stretch>
            <a:fillRect/>
          </a:stretch>
        </p:blipFill>
        <p:spPr bwMode="auto">
          <a:xfrm>
            <a:off x="467544" y="260648"/>
            <a:ext cx="6579236" cy="482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4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9672" y="4725144"/>
            <a:ext cx="5832648" cy="1447056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Маяк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РКО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главных двигателей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588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Водоизмещение 400 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Буксир.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408204" cy="427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8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9672" y="4725144"/>
            <a:ext cx="6120680" cy="1447056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Гидротехник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Петрошень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РКО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О-ПР 2,0 Мощность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главных двигателей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Водоизмещение 144 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Обстановочное судно.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63449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1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4725144"/>
            <a:ext cx="7344816" cy="1447056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1731 год образование по указу императрицы Анны Иоанновны Канцелярии большого Ладожского канала.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" r="241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3861048"/>
            <a:ext cx="7344816" cy="266429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 деятельности ФБУ «Администрация «Волго-Балт» являются: эксплуатация и развитие внутренних водных путей и гидротехнических сооружений; обеспечение судоходства на внутренних водных путях,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судоходных гидротехнических сооружений.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95736" y="260648"/>
            <a:ext cx="4866928" cy="3602831"/>
          </a:xfrm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32859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36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3933056"/>
            <a:ext cx="5486400" cy="223914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земснаряда;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буксир мощностью 150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буксир мощностью 300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несамоходные шаланды;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единиц обстановочного и вспомогательного флота;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r="5889"/>
          <a:stretch>
            <a:fillRect/>
          </a:stretch>
        </p:blipFill>
        <p:spPr bwMode="auto">
          <a:xfrm>
            <a:off x="1792288" y="612775"/>
            <a:ext cx="5486400" cy="33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67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1640" y="4797152"/>
            <a:ext cx="6696744" cy="187220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земснаряда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плавкрана;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дноочистительный кран;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буксира мощностью 450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единицы обстановочного флота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151" name="Picture 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r="456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9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1640" y="5229200"/>
            <a:ext cx="6696744" cy="144016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буксира мощностью  150 и 450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единиц обстановочного флота;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судно-сборщик н/продуктов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r="4520"/>
          <a:stretch>
            <a:fillRect/>
          </a:stretch>
        </p:blipFill>
        <p:spPr bwMode="auto">
          <a:xfrm>
            <a:off x="421479" y="206009"/>
            <a:ext cx="6950925" cy="509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8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1640" y="5373216"/>
            <a:ext cx="6696744" cy="129614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буксир-толкач мощностью 300л.с.;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флота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судно-самоходная очистная станция;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" b="1077"/>
          <a:stretch>
            <a:fillRect/>
          </a:stretch>
        </p:blipFill>
        <p:spPr bwMode="auto">
          <a:xfrm>
            <a:off x="183137" y="260648"/>
            <a:ext cx="6549103" cy="480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3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4797152"/>
            <a:ext cx="6696744" cy="230425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буксиров мощностью от 300 до 1400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 обстановочного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флота;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судна-сборщика н/продуктов и 1 танкер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водолазный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плавкран грузоподъемностью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590680" cy="4001344"/>
          </a:xfrm>
        </p:spPr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237"/>
            <a:ext cx="7055824" cy="46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0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1640" y="4797152"/>
            <a:ext cx="6696744" cy="187220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земснаряда;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5 буксиров мощностью от 150 до 710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20 единиц обстановочного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флота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5 самоходных шаланд и 2 несамоходные;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768752" cy="50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4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383</TotalTime>
  <Words>299</Words>
  <Application>Microsoft Office PowerPoint</Application>
  <PresentationFormat>Экран (4:3)</PresentationFormat>
  <Paragraphs>55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ФБУ  «Администрация «Волго-Балт»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ФБУ  «Администрация «Волго-Балт»</dc:title>
  <dc:creator>А.А. Широков</dc:creator>
  <cp:lastModifiedBy>А.А. Широков</cp:lastModifiedBy>
  <cp:revision>29</cp:revision>
  <dcterms:created xsi:type="dcterms:W3CDTF">2024-02-12T07:25:48Z</dcterms:created>
  <dcterms:modified xsi:type="dcterms:W3CDTF">2024-02-13T21:00:17Z</dcterms:modified>
</cp:coreProperties>
</file>