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0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41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9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4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0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4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9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9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9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3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9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0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9BB9-C669-4E99-8898-727AC1F98F0E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043D-C803-4368-A598-C04C4DF9A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2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95BE8-D76B-47E3-8F3F-BC15242DA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02108-C0FA-426A-B02B-14B88892B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ГУСИ-ЛЕБЕДИ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658D7-C12A-4087-9681-E7B6C2405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Русская народная сказка в обработке М. Булатова</a:t>
            </a:r>
          </a:p>
        </p:txBody>
      </p:sp>
      <p:pic>
        <p:nvPicPr>
          <p:cNvPr id="4" name="Russkaya_narodnaya_muzyka_-_Nachalo_skazki_1_(iPleer.fm)">
            <a:hlinkClick r:id="" action="ppaction://media"/>
            <a:extLst>
              <a:ext uri="{FF2B5EF4-FFF2-40B4-BE49-F238E27FC236}">
                <a16:creationId xmlns:a16="http://schemas.microsoft.com/office/drawing/2014/main" id="{EE0F6565-F03C-4D09-A03E-BDD487F6B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289" y="301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279BE220-001F-444F-8B80-B50608E0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2" b="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15E39-F04D-4982-B34E-32CFB05E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560DD5-6966-4737-BB2A-48B896A0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630876" cy="3682875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Подкралась Маша тихонько к избушке, схватила братца и побежала домой.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Баба-яга глянула в окно: нету мальчика! Кликнула она гусей-лебедей: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Скорей, гуси-лебеди, летите в погоню!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Взмылись гуси-лебеди, закричали, полетели.</a:t>
            </a:r>
          </a:p>
        </p:txBody>
      </p:sp>
    </p:spTree>
    <p:extLst>
      <p:ext uri="{BB962C8B-B14F-4D97-AF65-F5344CB8AC3E}">
        <p14:creationId xmlns:p14="http://schemas.microsoft.com/office/powerpoint/2010/main" val="186265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D6AC37F6-27FC-4839-948B-B7327BE1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2755" b="-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8A5BB-CD30-4456-B9ED-BAF443BC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25BBFD-7D8E-4008-9F63-E4F530FB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23912"/>
            <a:ext cx="3306742" cy="3994774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Маша бежит, несёт братца, ног под собой не чует. Глянула назад – увидела гусей-лебедей… 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 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Побежала она к молочной речке – кисельным берегам. 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Речка, речка, - просит Маша, - спрячь нас!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Речка посадила Машу с братцем под крутой бережок. Гуси-лебеди Машу не увидели, пролетели мимо.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3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1C3D4C01-0A82-4576-BC9C-20AE0B922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3125" b="-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A4EBE-B626-4F6A-9976-0D8F6863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1494"/>
            <a:ext cx="3306744" cy="532435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6A3A9D-8940-493E-892C-ACEF3BC7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66164"/>
            <a:ext cx="3513666" cy="5152521"/>
          </a:xfrm>
        </p:spPr>
        <p:txBody>
          <a:bodyPr>
            <a:no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Вышла Маша из-под крутого бережка, поблагодарила речку и опять побежала.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гуси-лебеди увидели её – воротились, летят навстречу.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Подбежала Маша к яблоньке: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Яблонька, яблонька, спрячь нас!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Яблонька заслонила Машу с братцем своими ветвями. Гуси-лебеди покружились, не увидели Машу и Ванюшку и улетели. 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Вышла Маша из-под яблоньки, поблагодарила её и дальше побежала.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5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F5B9BFCE-1C82-4873-9C47-95BC87E4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r="19836" b="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441C-E965-4683-B68E-F4AF77A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335828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2CFCDD-3C2A-4650-A20F-08DE9BAD7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7778"/>
            <a:ext cx="3306742" cy="4470908"/>
          </a:xfrm>
        </p:spPr>
        <p:txBody>
          <a:bodyPr>
            <a:no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Маша, несёт братца, уж до дома недалеко… Да гуси-лебеди снова увидели её – и за ней! 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что печка рядом. Маша к ней:</a:t>
            </a:r>
          </a:p>
          <a:p>
            <a:pPr indent="43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Печка, печка, спрячь меня!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Печка её спрятала, заслонкой закрыла.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 к печке покружили, покричали, да так ни с чем и вернулись к Бабе-яге…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6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B571D0A0-9467-4410-BCE3-75318FF14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815" b="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7DACC-9F6D-4A82-BACE-9B0D7891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C062D5-9F80-48C9-ACDE-46C58E5AB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с братцем вылезла из печки и пустилась домой. 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Прибежала, умыла братца, посадила на лавочку, сама рядом села.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скоро и отец с матерью вернулись из города, гостинцы привезли.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Изображение выглядит как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1D7E272-2FB9-4F6B-BF9F-DB770829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r="13901" b="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DED0-A17D-4A18-9C9D-227031F2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F5D1EB-1AF3-4F52-A334-C850795E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муж и жена. Была у них дочка Маша да сын Ванюшка. </a:t>
            </a:r>
          </a:p>
          <a:p>
            <a:pPr marL="0" indent="4320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отец с матерью в город на ярмарку и говорят Маше: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Будь умница, никуда не уходи, береги братца.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FE58FEE1-D10F-4001-B2A9-E2316CE0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4" r="1" b="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24B4A-3FDE-4511-A274-54486BE6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AB15B6-47E5-4312-98A1-0410449D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Уехали мать с отцом в город, а Маша посадила братца на травку под окном и побежала на улицу к подружкам.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F113C49E-F88C-4BAD-A492-90217522C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r="10120" b="-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74042-CDD3-40BD-9A07-EA903518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227A24-51AA-4152-A2CB-F39BF724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налетели гуси-лебеди, подхватили Ванюшу, посадили на крылья и унесли.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2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22C0EEC8-EBC9-4B21-A562-F710191C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5337" b="-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2A05C-E41A-4F97-B951-B3F58CEB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2113C2-A75A-477D-A612-38A0A14D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Вернулась Маша, глядь – братца нету!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Ахнула она, кинулась туда, сюда – нигде Ванюши не видно.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Выбежала в чистое поле, глянула по сторонам. Видит – метнулись вдалеке гуси-лебеди и пропали за тёмным лесом.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Догадалась Маша, что гуси-лебеди унесли её братца.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2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E0FF275-00F0-45CC-98E5-FFC604DC0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20456" b="-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050B4-5BD6-485B-A477-275C234F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7AFE44-6DE4-47A3-95F2-5303C6BC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 lnSpcReduction="10000"/>
          </a:bodyPr>
          <a:lstStyle/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Бежала, бежала, видит – стоит в поле печка. Маша к ней: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Печка, печка, скажи, куда гуси-лебеди полетели?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Подбрось в меня дровец, - говорит печка, - тогда скажу!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подбросила дровец в печку.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Печка сказала, в какую сторону бежать.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Побежала Маша дальше.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02DFEF8D-607B-458B-A10D-C8EF0B66E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r="18644" b="-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109A-80B1-4D20-8549-36FA9B70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8C47B7-E033-4985-A44F-F1E50715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– стоит яблоня, вся румяными яблочками увешена.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к ней: 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Яблоня, яблоня, скажи, куда гуси-лебеди полетели?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Стряси мои яблочки, а то все ветки погнулись – стоять тяжело!</a:t>
            </a:r>
          </a:p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Стрясла Маша яблоки – яблоня ветки подняла, листики расправила, Маше дорогу показала.</a:t>
            </a:r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132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9581AE3F-3FF3-46A2-ABB3-53F98B634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16418" b="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A5F0C-64FA-4CEA-832E-49577938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9838"/>
            <a:ext cx="3306744" cy="1001612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461516-159D-44E3-8598-3F5289A7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82502"/>
            <a:ext cx="3306742" cy="4436184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маша дальше и видит: течёт молочная река – кисельные берега. Маша к ней: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 река- кисельные берега, куда гуси-лебеди полетели?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Упал в меня камень, - отвечает река, - мешает молоку дальше течь. Сдвинь его в сторону – тогда скажу, куда гуси-лебеди полетели.</a:t>
            </a:r>
          </a:p>
          <a:p>
            <a:pPr marL="0" indent="4572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Сдвинула Маша камень. Зажурчала речка, сказала Маше, куда ей бежать, где гусей-лебедей искать.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3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CBAFB8A9-6192-44CE-8112-F489AC92D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0183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4913-00F3-4049-89AF-76261099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1A7F17-A10C-4A7C-B9F9-234F15B6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Бежала Маша, бежала и прибежала в дремучий лес.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Маша – стоит избушка на курьих ножках, в той избушке Баба-яга сидит, пряжу прядёт.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Ванюшка возле крыльца золотыми яблочками играе</a:t>
            </a:r>
            <a:r>
              <a:rPr lang="ru-RU" sz="1600" dirty="0"/>
              <a:t>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170856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358</TotalTime>
  <Words>607</Words>
  <Application>Microsoft Office PowerPoint</Application>
  <PresentationFormat>Широкоэкранный</PresentationFormat>
  <Paragraphs>52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Monotype Corsiva</vt:lpstr>
      <vt:lpstr>Times New Roman</vt:lpstr>
      <vt:lpstr>След самолета</vt:lpstr>
      <vt:lpstr>ГУСИ-ЛЕБЕДИ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27</cp:revision>
  <dcterms:created xsi:type="dcterms:W3CDTF">2018-05-11T17:01:00Z</dcterms:created>
  <dcterms:modified xsi:type="dcterms:W3CDTF">2018-05-12T12:59:06Z</dcterms:modified>
</cp:coreProperties>
</file>