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3" r:id="rId5"/>
    <p:sldId id="258" r:id="rId6"/>
    <p:sldId id="261" r:id="rId7"/>
    <p:sldId id="260" r:id="rId8"/>
    <p:sldId id="262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2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5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7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0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01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3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6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5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039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815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1334ED-5CF0-46D1-833B-060D2E907AFC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5DC918-71B8-4D22-B373-AC9BFB14F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0BB2F-4F23-4770-AD70-BF44194BD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Три МЕДВЕДЯ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13BBDE-7AEE-41BB-B40F-717CC36A00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Л. Толстой</a:t>
            </a:r>
          </a:p>
        </p:txBody>
      </p:sp>
      <p:pic>
        <p:nvPicPr>
          <p:cNvPr id="4" name="Russkaya_narodnaya_muzyka_-_Nachalo_skazki_Gusli_(iPleer.fm)">
            <a:hlinkClick r:id="" action="ppaction://media"/>
            <a:extLst>
              <a:ext uri="{FF2B5EF4-FFF2-40B4-BE49-F238E27FC236}">
                <a16:creationId xmlns:a16="http://schemas.microsoft.com/office/drawing/2014/main" id="{B1620B73-5B04-412E-AA74-DFAFED781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134" y="27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Объект 4" descr="Изображение выглядит как внутренний, кукла, фотография, игруш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422078E-5088-4ED3-85BB-1DEC75C88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1934496"/>
            <a:ext cx="4414438" cy="30018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E15E5-B5B4-4CD2-9B67-30D4D4502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2432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2F8677-368C-480F-AE3F-BA4FE3F2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1151466"/>
            <a:ext cx="4957554" cy="5102577"/>
          </a:xfrm>
        </p:spPr>
        <p:txBody>
          <a:bodyPr>
            <a:normAutofit/>
          </a:bodyPr>
          <a:lstStyle/>
          <a:p>
            <a:pPr marL="0" indent="4320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 пришли в другую горницу.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ложился в мою постель и смял её? – заревел Михайло Иваныч страшным голосом.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ложился в мою постель и смял её? – зарычала Настасья Петровна не так громко.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Мишенька подставил скамеечку, полез в свою кроватку и запищал тонким голосом: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ложился в мою постель?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 он увидел девочку и завизжал так, как будто его режут: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она! Держи, держи! Вот она!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хотел укусить её. Девочка открыла глаза, увидела медведей и бросилась к окну.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3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BDBF268A-7846-41FC-A7E1-BDFFFEC1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54" y="1206902"/>
            <a:ext cx="3030763" cy="44570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12A6A-CCD3-4B76-8F7D-E8F71C68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EC49F3-6525-439B-9A15-25C4B8FE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Окно было открыто, она выскочила в окно и убежала. И медведи не догнали её.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0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Объект 4" descr="Изображение выглядит как дерево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4FEC618-A6B3-4991-8956-15C685778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28733" b="1"/>
          <a:stretch/>
        </p:blipFill>
        <p:spPr>
          <a:xfrm>
            <a:off x="1377963" y="1206902"/>
            <a:ext cx="4066545" cy="44570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BC7BC-2696-43A7-8603-7B9E0826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954432-7757-4DB1-8ECB-51DFEE32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43200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девочка пошла в лес. В лесу она заблудилась и стала искать дорогу домой, да не нашла, а пришла в лесу к домику.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200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Дверь была отворена; она посмотрела в дверь, видит в домике никого нет, и вошла.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200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домике этом жили три медведя: отец- медведь Михаил Иваныч, медведица Настасья Петровна и маленький медвежонок Мишутка.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4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Объект 4" descr="Изображение выглядит как стол, внутренний, тарелка,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5DEE401-9345-4F5C-9434-548DC9504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r="21966"/>
          <a:stretch/>
        </p:blipFill>
        <p:spPr>
          <a:xfrm>
            <a:off x="1377953" y="1206902"/>
            <a:ext cx="4066565" cy="44570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7D45D-C145-4BA0-97FE-56F36089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47221E-248C-4844-86FD-19B9B119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1320800"/>
            <a:ext cx="4957554" cy="4714239"/>
          </a:xfrm>
        </p:spPr>
        <p:txBody>
          <a:bodyPr>
            <a:normAutofit/>
          </a:bodyPr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домике было две комнаты: одна столовая, другая спальня. Девочка вошла в столовую и увидела на столе три чашки с похлёбкой.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чашка, очень большая, была Михайлы Иваныча. Вторая чашечка, поменьше, была Настасьи Петровича; третья, синенькая чашечка, была Мишуткина. Подле каждой чашки лежала ложка: большая, средняя и маленькая.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0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Объект 4" descr="Изображение выглядит как стол, внутренний, мебель, деревян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13858CD-F29C-4373-B17D-CC99D7560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1779990"/>
            <a:ext cx="4414438" cy="33108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0BA67-2431-4E85-9E9C-D9EC6B8D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4C65D9-D58D-42B1-8AA3-79DBDC8A5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взяла самую большую ложку и похлебала из самой большой чашки; потом взяла среднюю ложку и похлебала из средней чашки; потом взяла маленькую ложечку и похлебала из синенькой чашечки. И Мишуткина похлёбка ей показалась лучше всех.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6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Объект 4" descr="Изображение выглядит как стол, внутренний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4451A9E-B5FF-43C6-825A-36423383D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r="30458" b="1"/>
          <a:stretch/>
        </p:blipFill>
        <p:spPr>
          <a:xfrm>
            <a:off x="1377995" y="1206902"/>
            <a:ext cx="4066481" cy="44570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DAB72-8C6F-446F-95A6-EACE91C8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82B90E-7EB3-470B-8DEF-3BF60CFC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захотела сесть  видит – у стола три стула: один большой, Михайлы Иванычев, другой поменьше, Настасьи Петровнин, и третий, маленький, с синенькой подушечкой – Мишуткин.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Объект 4" descr="Изображение выглядит как фотография, внутренний, стол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866BADE-03F8-437A-959C-6A22C4109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1934496"/>
            <a:ext cx="4414438" cy="30018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776FA-F510-4017-AFDB-F0BB4E79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C17A0D-73E8-4599-BEC5-3E72B6DC2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полезла на большой стул и упала; потом села на средний стул, на нём было неловко; потом села на маленький стульчик и засмеялась, - так было хорошо.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4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9" name="Объект 4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744F207-06D2-4289-BE5B-444C2B942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1928978"/>
            <a:ext cx="4414438" cy="30128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D9B28-FD84-43DC-8246-A32B457F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03A7FD4A-0183-4A49-B787-9B92963F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взяла синенькую чашечку на колени и стала есть. Поела всю похлёбку и стала качаться на стуле.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Стульчик проломился, и она упала на пол. 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встала, подняла стульчик и пошла в другую горницу.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6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Объект 4" descr="Изображение выглядит как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0676CCE-A914-4D9F-868A-5958514DF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1928978"/>
            <a:ext cx="4414438" cy="30128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5D721-2169-4F2C-B859-D4E4C5CB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C9AE84-17B8-4672-8A48-CB1ECD20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стояли три кровати: одна большая – Михайлы Иванычева, другая средняя – Настасьи Петровнина, третья маленькая – Мишенькина. 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легла в большую, ей было слишком просторно; легла в среднюю – было слишком высоко; легла в маленькую – кроватка ей пришлась как раз впору, и она заснула.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7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B94C351C-FCED-45CF-AA40-60E620654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1940014"/>
            <a:ext cx="4414438" cy="29907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F14BF-BCFA-437F-ACF5-DB71341A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592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29CAB0-C2CD-4BFA-BE46-13E4BE0C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727627"/>
            <a:ext cx="4957554" cy="5898951"/>
          </a:xfrm>
        </p:spPr>
        <p:txBody>
          <a:bodyPr>
            <a:noAutofit/>
          </a:bodyPr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медведи пришли домой голодные и захотели обедать. Большой медведь взял свою чашку, взглянул и заревел страшным голосом: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хлебал в моей чашке?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Настасья Петровна посмотрела свою чашку и зарычала не так громко: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хлебал в моей чашке?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Мишутка увидел свою пустую чашечку и запищал тонким голосом: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хлебал в моей чашке и всё выхлебал?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Иваныч взглянул на свой стул и зарычал страшным голосом: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сидел на моём стуле и сдвинул его с места?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Настасья Петровна взглянула на свой стул и зарычала не так громко: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сидел на моём стуле и сдвинул его с места?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Мишутка взглянул на свой сломанный стульчик и пропищал: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Кто сидел на моём стуле и сломал его?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38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578</Words>
  <Application>Microsoft Office PowerPoint</Application>
  <PresentationFormat>Широкоэкранный</PresentationFormat>
  <Paragraphs>38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Gothic</vt:lpstr>
      <vt:lpstr>Garamond</vt:lpstr>
      <vt:lpstr>Monotype Corsiva</vt:lpstr>
      <vt:lpstr>Times New Roman</vt:lpstr>
      <vt:lpstr>Савон</vt:lpstr>
      <vt:lpstr>Три МЕДВЕДЯ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30</cp:revision>
  <dcterms:created xsi:type="dcterms:W3CDTF">2018-05-12T13:08:50Z</dcterms:created>
  <dcterms:modified xsi:type="dcterms:W3CDTF">2018-05-13T08:43:16Z</dcterms:modified>
</cp:coreProperties>
</file>