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7" r:id="rId4"/>
    <p:sldId id="263" r:id="rId5"/>
    <p:sldId id="258" r:id="rId6"/>
    <p:sldId id="259" r:id="rId7"/>
    <p:sldId id="264" r:id="rId8"/>
    <p:sldId id="265" r:id="rId9"/>
    <p:sldId id="260" r:id="rId10"/>
    <p:sldId id="261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5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BC1DF-EDF3-4E9B-A019-3C20FB0D85E8}" type="datetimeFigureOut">
              <a:rPr lang="ru-RU" smtClean="0"/>
              <a:t>27.01.2020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FE65F-9F52-4AA1-9ECB-5B8C9DA397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6076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BC1DF-EDF3-4E9B-A019-3C20FB0D85E8}" type="datetimeFigureOut">
              <a:rPr lang="ru-RU" smtClean="0"/>
              <a:t>27.01.2020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FE65F-9F52-4AA1-9ECB-5B8C9DA397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3090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BC1DF-EDF3-4E9B-A019-3C20FB0D85E8}" type="datetimeFigureOut">
              <a:rPr lang="ru-RU" smtClean="0"/>
              <a:t>27.01.2020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FE65F-9F52-4AA1-9ECB-5B8C9DA397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71214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BC1DF-EDF3-4E9B-A019-3C20FB0D85E8}" type="datetimeFigureOut">
              <a:rPr lang="ru-RU" smtClean="0"/>
              <a:t>27.01.2020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FE65F-9F52-4AA1-9ECB-5B8C9DA397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0974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BC1DF-EDF3-4E9B-A019-3C20FB0D85E8}" type="datetimeFigureOut">
              <a:rPr lang="ru-RU" smtClean="0"/>
              <a:t>27.01.2020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FE65F-9F52-4AA1-9ECB-5B8C9DA397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5735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BC1DF-EDF3-4E9B-A019-3C20FB0D85E8}" type="datetimeFigureOut">
              <a:rPr lang="ru-RU" smtClean="0"/>
              <a:t>27.01.2020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FE65F-9F52-4AA1-9ECB-5B8C9DA397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73848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BC1DF-EDF3-4E9B-A019-3C20FB0D85E8}" type="datetimeFigureOut">
              <a:rPr lang="ru-RU" smtClean="0"/>
              <a:t>27.01.2020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FE65F-9F52-4AA1-9ECB-5B8C9DA397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15453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BC1DF-EDF3-4E9B-A019-3C20FB0D85E8}" type="datetimeFigureOut">
              <a:rPr lang="ru-RU" smtClean="0"/>
              <a:t>27.01.2020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FE65F-9F52-4AA1-9ECB-5B8C9DA397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1876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BC1DF-EDF3-4E9B-A019-3C20FB0D85E8}" type="datetimeFigureOut">
              <a:rPr lang="ru-RU" smtClean="0"/>
              <a:t>27.01.2020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FE65F-9F52-4AA1-9ECB-5B8C9DA397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7071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BC1DF-EDF3-4E9B-A019-3C20FB0D85E8}" type="datetimeFigureOut">
              <a:rPr lang="ru-RU" smtClean="0"/>
              <a:t>27.01.2020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FE65F-9F52-4AA1-9ECB-5B8C9DA397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2248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BC1DF-EDF3-4E9B-A019-3C20FB0D85E8}" type="datetimeFigureOut">
              <a:rPr lang="ru-RU" smtClean="0"/>
              <a:t>27.01.2020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FE65F-9F52-4AA1-9ECB-5B8C9DA397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42416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4BC1DF-EDF3-4E9B-A019-3C20FB0D85E8}" type="datetimeFigureOut">
              <a:rPr lang="ru-RU" smtClean="0"/>
              <a:t>27.01.2020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6FE65F-9F52-4AA1-9ECB-5B8C9DA397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09218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225" y="0"/>
            <a:ext cx="9156225" cy="68488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366649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705" y="0"/>
            <a:ext cx="916844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06717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19" y="5882"/>
            <a:ext cx="9011277" cy="6740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60069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8520" y="-1743"/>
            <a:ext cx="9275982" cy="6938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433662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516" y="0"/>
            <a:ext cx="916844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993722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39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354724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6776" y="0"/>
            <a:ext cx="9170775" cy="6859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019829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372"/>
            <a:ext cx="9153828" cy="6865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906918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03429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58"/>
            <a:ext cx="9141656" cy="68562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489206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0</Words>
  <Application>Microsoft Office PowerPoint</Application>
  <PresentationFormat>Экран (4:3)</PresentationFormat>
  <Paragraphs>0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5</cp:revision>
  <dcterms:created xsi:type="dcterms:W3CDTF">2017-01-17T15:54:08Z</dcterms:created>
  <dcterms:modified xsi:type="dcterms:W3CDTF">2020-01-27T19:05:28Z</dcterms:modified>
</cp:coreProperties>
</file>