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  <p:sldId id="269" r:id="rId7"/>
    <p:sldId id="272" r:id="rId8"/>
    <p:sldId id="274" r:id="rId9"/>
    <p:sldId id="277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Franklin Gothic Heavy" pitchFamily="34" charset="0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F215-D332-43A7-AFF0-AFE5F0EA5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9825-29F8-40C6-B935-45EDD9980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AE8F-DC24-4B95-BC8A-F12E339C6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956C-ABA6-47BB-9A9A-B408B7FF1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8756-0C67-42FE-80F0-32824AE80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F19E-EA4C-4D16-B63F-AAB34704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8A91-D40A-430F-BC0B-26C46215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0E1F-3FF1-4672-BE2D-6D6118201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4312-9115-4A11-863B-8D7B00240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8B49-5A96-4ED7-969C-D89555D4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6D15-7604-427F-92CB-34A8A3480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ECE-30E0-44E8-BDA0-3569590F4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3666-02BF-4DB4-BFE9-54E065023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E8B6-C532-49CB-8A6A-9315B3B0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448C-7AC8-408C-A61C-1936B50F7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2D03-802A-4F73-B64B-64D4FDADC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EA1F-E0BE-4D98-ACC0-91D79241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053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2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3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4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5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6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7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8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39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5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6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548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0AA393-12A8-449B-B7E6-1EE8A8A87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1" y="1524001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CC0000"/>
                </a:solidFill>
                <a:cs typeface="+mj-lt"/>
              </a:rPr>
              <a:t>«В </a:t>
            </a:r>
            <a:r>
              <a:rPr lang="ru-RU" altLang="en-US" sz="4000" i="1" kern="1200" dirty="0">
                <a:solidFill>
                  <a:srgbClr val="CC0000"/>
                </a:solidFill>
                <a:ea typeface="+mn-ea"/>
                <a:cs typeface="+mj-lt"/>
              </a:rPr>
              <a:t>ЗДОРОВОМ </a:t>
            </a:r>
            <a:r>
              <a:rPr lang="ru-RU" sz="4000" i="1" dirty="0" smtClean="0">
                <a:solidFill>
                  <a:srgbClr val="CC0000"/>
                </a:solidFill>
                <a:cs typeface="+mj-lt"/>
              </a:rPr>
              <a:t>ТЕЛЕ – ЗДОРОВЫЙ ДУХ»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841500" y="699770"/>
            <a:ext cx="5913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>
                <a:solidFill>
                  <a:srgbClr val="CC0000"/>
                </a:solidFill>
                <a:latin typeface="+mn-lt"/>
                <a:cs typeface="+mn-lt"/>
              </a:rPr>
              <a:t>МДОУ-детский сад № 5 р.п.Земетчино (Филиал № 1)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76800" y="6048375"/>
            <a:ext cx="356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Подготовила</a:t>
            </a:r>
            <a:r>
              <a:rPr 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ru-RU" sz="1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Уварцева</a:t>
            </a:r>
            <a:r>
              <a:rPr lang="ru-RU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Т.А.</a:t>
            </a:r>
            <a:endParaRPr lang="ru-RU" altLang="en-US" sz="18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2" descr="C:\Users\user\Desktop\смайлики\apogoda-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52800" y="3306658"/>
            <a:ext cx="2438400" cy="210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526940" y="5178535"/>
            <a:ext cx="8166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7" name="Picture 2" descr="Картинка 26 из 1008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9850" y="1216025"/>
            <a:ext cx="4000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495800" cy="266573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Всем известно – детский сад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Лучший дом для всех ребят.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Здесь с ребятами играют,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Рисуют, лепят и гуляют,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Еду полезную дадут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И физкультуру проведут.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rgbClr val="D60093"/>
              </a:solidFill>
            </a:endParaRPr>
          </a:p>
        </p:txBody>
      </p:sp>
      <p:pic>
        <p:nvPicPr>
          <p:cNvPr id="15" name="Замещающее содержимое 11" descr="Физкультура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9940" y="3187700"/>
            <a:ext cx="4171950" cy="276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419600" y="762000"/>
            <a:ext cx="44958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Чтоб здоровым быть сполна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Физкультура всем  нужна.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Бег полезен и игра,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Занимайтесь детвора!</a:t>
            </a:r>
          </a:p>
          <a:p>
            <a:pPr>
              <a:defRPr/>
            </a:pPr>
            <a:endParaRPr lang="ru-RU" sz="2400" dirty="0" smtClean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Содержимое 11" descr="DSCN13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7916"/>
          <a:stretch>
            <a:fillRect/>
          </a:stretch>
        </p:blipFill>
        <p:spPr>
          <a:xfrm rot="5400000">
            <a:off x="514985" y="551181"/>
            <a:ext cx="3454401" cy="372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9" descr="C:\Users\user\AppData\Local\Microsoft\Windows\INetCache\Content.Word\DSCN27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5325" y="3942080"/>
            <a:ext cx="4181475" cy="269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2514601" y="4267200"/>
            <a:ext cx="457200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свежем воздухе гуляем,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Дружно прыгаем, играем.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Свежий воздух – это да,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 него никак нельзя.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Содержимое 11" descr="100_44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8382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Замещающее содержимое 16" descr="20190315_10302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00025" y="809625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762000" y="4572000"/>
            <a:ext cx="1841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0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295400" y="3962400"/>
            <a:ext cx="184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124" name="Рисунок 3" descr="P3221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657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32210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076701" y="1485901"/>
            <a:ext cx="5181602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P3221015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57200" y="3505200"/>
            <a:ext cx="388619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537325" y="4311650"/>
            <a:ext cx="184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4" name="Содержимое 13" descr="P20606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81905" y="685800"/>
            <a:ext cx="3680884" cy="264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N39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96290" y="685800"/>
            <a:ext cx="3422015" cy="277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е поле 4"/>
          <p:cNvSpPr txBox="1"/>
          <p:nvPr/>
        </p:nvSpPr>
        <p:spPr>
          <a:xfrm>
            <a:off x="4876800" y="32004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нашей жизни всё мгновенно.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Всё проходит и пройдёт.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Спортом надо непременно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Заниматься круглый год!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DSCN6636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838200" y="3941762"/>
            <a:ext cx="3276600" cy="238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270000" y="228600"/>
            <a:ext cx="6045200" cy="3352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Поиграли дети дружно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После спать ложиться нужно,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Наступает тихий час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Тишина нужна сейчас.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Сон здоровый всем полезен,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Ведь во сне растут быстрей.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Отдохнули, сил набрались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И опять играть скорей</a:t>
            </a:r>
            <a:r>
              <a:rPr lang="ru-RU" sz="110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05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Замещающее содержимое 2" descr="20200212_13151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81000" y="3810000"/>
            <a:ext cx="384429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мещающее содержимое 4" descr="20200212_131521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8199" y="3810000"/>
            <a:ext cx="4054475" cy="244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52600" y="3941763"/>
            <a:ext cx="6172200" cy="25352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Детки в садике живут,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Здесь играют и поют,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Здесь друзей себе находят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 прогулку с ними ходят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Вместе спорят и мечтают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Незаметно подрастают.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67" descr="C:\Users\user\AppData\Local\Microsoft\Windows\INetCache\Content.Word\DSCN30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09600"/>
            <a:ext cx="3886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SCN399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3657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398145" y="1209675"/>
            <a:ext cx="7936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 откроем всем секрет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мире нет рецепта лучше: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Будь со спортом неразлучен –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Проживешь тогда сто лет!</a:t>
            </a:r>
            <a:endParaRPr lang="ru-RU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Содержимое 5" descr="DSCN1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3250" y="2968625"/>
            <a:ext cx="4984750" cy="303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56</TotalTime>
  <Words>193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Клен</vt:lpstr>
      <vt:lpstr>«В ЗДОРОВОМ ТЕЛЕ – ЗДОРОВЫЙ ДУХ»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45</cp:revision>
  <cp:lastPrinted>2113-01-01T00:00:00Z</cp:lastPrinted>
  <dcterms:created xsi:type="dcterms:W3CDTF">2113-01-01T00:00:00Z</dcterms:created>
  <dcterms:modified xsi:type="dcterms:W3CDTF">2020-02-13T05:15:06Z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1049-11.2.0.9150</vt:lpwstr>
  </property>
</Properties>
</file>