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71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7" r:id="rId15"/>
    <p:sldId id="269" r:id="rId16"/>
    <p:sldId id="268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435100"/>
            <a:ext cx="7772400" cy="965199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2725738"/>
            <a:ext cx="6858000" cy="474662"/>
          </a:xfrm>
          <a:solidFill>
            <a:schemeClr val="lt1">
              <a:alpha val="74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86549-E974-40FA-9CA6-8066BA47B9BD}" type="datetimeFigureOut">
              <a:rPr lang="ru-RU"/>
              <a:pPr>
                <a:defRPr/>
              </a:pPr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471AE-1703-4923-9AC8-C5DD426BB1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909F-2289-4D64-A589-184EC2D8FC78}" type="datetimeFigureOut">
              <a:rPr lang="ru-RU"/>
              <a:pPr>
                <a:defRPr/>
              </a:pPr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495A5-8F4D-47A9-BD26-2958D9BB14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C0E1E-0526-4B62-A49C-1034CE1392EF}" type="datetimeFigureOut">
              <a:rPr lang="ru-RU"/>
              <a:pPr>
                <a:defRPr/>
              </a:pPr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50095-AFCC-43F3-92F5-010A4819A1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8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D7064-131E-4644-AE50-B80ACD3EFEE0}" type="datetimeFigureOut">
              <a:rPr lang="ru-RU"/>
              <a:pPr>
                <a:defRPr/>
              </a:pPr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5B670-5D21-48EE-B461-1FCFFF2758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8C9BD-A519-4166-A632-003523A604ED}" type="datetimeFigureOut">
              <a:rPr lang="ru-RU"/>
              <a:pPr>
                <a:defRPr/>
              </a:pPr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E9EAD-D473-4233-B805-908E798E83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F6142-329C-4E47-918A-294FCCD35BBC}" type="datetimeFigureOut">
              <a:rPr lang="ru-RU"/>
              <a:pPr>
                <a:defRPr/>
              </a:pPr>
              <a:t>21.02.2020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AF412-3CB7-4E9C-8CFB-536EFDF9FE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3C422-3E6D-4940-A07A-3B27A47F85E2}" type="datetimeFigureOut">
              <a:rPr lang="ru-RU"/>
              <a:pPr>
                <a:defRPr/>
              </a:pPr>
              <a:t>21.02.2020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024AB-CAB0-4D4A-BD21-04C7CEFD52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A38CB-F83C-4495-AF82-2E1EC859CA87}" type="datetimeFigureOut">
              <a:rPr lang="ru-RU"/>
              <a:pPr>
                <a:defRPr/>
              </a:pPr>
              <a:t>21.02.2020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0ACAE-0B4B-42E3-8606-862045DB56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508D-8163-42B1-9B6E-13B71B90E190}" type="datetimeFigureOut">
              <a:rPr lang="ru-RU"/>
              <a:pPr>
                <a:defRPr/>
              </a:pPr>
              <a:t>21.02.2020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AA3E8-2591-4FD1-8822-E699A23342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983DF-2FB5-419D-B24B-4381A81DA80F}" type="datetimeFigureOut">
              <a:rPr lang="ru-RU"/>
              <a:pPr>
                <a:defRPr/>
              </a:pPr>
              <a:t>21.02.2020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42C29-C676-4215-90BB-BB220EE0EB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29DE2-BB7B-400C-8A80-74ED70BA5A0B}" type="datetimeFigureOut">
              <a:rPr lang="ru-RU"/>
              <a:pPr>
                <a:defRPr/>
              </a:pPr>
              <a:t>21.02.2020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F9330-4CC5-4CF7-A86F-71992C2DC7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BE2A0C-AD32-4938-9C46-9DD0950E9161}" type="datetimeFigureOut">
              <a:rPr lang="ru-RU"/>
              <a:pPr>
                <a:defRPr/>
              </a:pPr>
              <a:t>21.02.2020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8FBD3E8-D25B-4D96-ACFF-7E5FC0B8AAC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36914"/>
            <a:ext cx="6934744" cy="261257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«Развитие сенсорики у детей первой младшей группы»</a:t>
            </a:r>
            <a:endParaRPr lang="ru-RU" b="1" dirty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3017"/>
            <a:ext cx="5982971" cy="474662"/>
          </a:xfrm>
          <a:solidFill>
            <a:schemeClr val="bg1">
              <a:alpha val="74117"/>
            </a:schemeClr>
          </a:solidFill>
        </p:spPr>
        <p:txBody>
          <a:bodyPr/>
          <a:lstStyle/>
          <a:p>
            <a:r>
              <a:rPr lang="ru-RU" dirty="0" smtClean="0"/>
              <a:t>МДОУ детский сад №5 р.п. Земетчино</a:t>
            </a:r>
            <a:endParaRPr lang="ru-RU" dirty="0" smtClean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0" y="5116422"/>
            <a:ext cx="5377726" cy="1101497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Автор: Чернова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Рима Равильевна,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aseline="0" dirty="0" smtClean="0">
                <a:latin typeface="+mn-lt"/>
              </a:rPr>
              <a:t>воспитатель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blob:https://web.whatsapp.com/655234fe-1fe3-4b67-8cd2-02e674355b04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blob:https://web.whatsapp.com/655234fe-1fe3-4b67-8cd2-02e674355b04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1" name="AutoShape 7" descr="blob:https://web.whatsapp.com/725c9840-f203-427d-88be-64d6eefe1df2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7" name="Picture 3" descr="C:\Users\Денис\Desktop\Фото по сенсорике\4.jpg"/>
          <p:cNvPicPr>
            <a:picLocks noChangeAspect="1" noChangeArrowheads="1"/>
          </p:cNvPicPr>
          <p:nvPr/>
        </p:nvPicPr>
        <p:blipFill>
          <a:blip r:embed="rId2" cstate="print"/>
          <a:srcRect t="4153" b="22455"/>
          <a:stretch>
            <a:fillRect/>
          </a:stretch>
        </p:blipFill>
        <p:spPr bwMode="auto">
          <a:xfrm>
            <a:off x="4474029" y="1123407"/>
            <a:ext cx="2993542" cy="3905794"/>
          </a:xfrm>
          <a:prstGeom prst="rect">
            <a:avLst/>
          </a:prstGeom>
          <a:noFill/>
        </p:spPr>
      </p:pic>
      <p:pic>
        <p:nvPicPr>
          <p:cNvPr id="21508" name="Picture 4" descr="C:\Users\Денис\Desktop\Фото по сенсорике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662" y="1735184"/>
            <a:ext cx="2025000" cy="3600000"/>
          </a:xfrm>
          <a:prstGeom prst="rect">
            <a:avLst/>
          </a:prstGeom>
          <a:noFill/>
        </p:spPr>
      </p:pic>
      <p:pic>
        <p:nvPicPr>
          <p:cNvPr id="21509" name="Picture 5" descr="C:\Users\Денис\Desktop\Фото по сенсорике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3970" y="1500050"/>
            <a:ext cx="2025000" cy="360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41817" cy="86214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Цветные яйца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blob:https://web.whatsapp.com/655234fe-1fe3-4b67-8cd2-02e674355b04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blob:https://web.whatsapp.com/655234fe-1fe3-4b67-8cd2-02e674355b04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1" name="AutoShape 7" descr="blob:https://web.whatsapp.com/725c9840-f203-427d-88be-64d6eefe1df2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1" name="Picture 3" descr="C:\Users\Денис\Desktop\Фото по сенсорике\27934f16-33be-4f1f-bf12-806b41c120fd.jpg"/>
          <p:cNvPicPr>
            <a:picLocks noChangeAspect="1" noChangeArrowheads="1"/>
          </p:cNvPicPr>
          <p:nvPr/>
        </p:nvPicPr>
        <p:blipFill>
          <a:blip r:embed="rId2" cstate="print"/>
          <a:srcRect t="16799" b="8201"/>
          <a:stretch>
            <a:fillRect/>
          </a:stretch>
        </p:blipFill>
        <p:spPr bwMode="auto">
          <a:xfrm>
            <a:off x="1965961" y="975360"/>
            <a:ext cx="4173582" cy="5564778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41817" cy="862149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Тактильные дорожки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blob:https://web.whatsapp.com/655234fe-1fe3-4b67-8cd2-02e674355b04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blob:https://web.whatsapp.com/655234fe-1fe3-4b67-8cd2-02e674355b04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1" name="AutoShape 7" descr="blob:https://web.whatsapp.com/725c9840-f203-427d-88be-64d6eefe1df2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5" name="Picture 3" descr="C:\Users\Денис\Desktop\Фото по сенсорике\5632a843-d1fd-4d42-a228-87c397f26ea9.jpg"/>
          <p:cNvPicPr>
            <a:picLocks noChangeAspect="1" noChangeArrowheads="1"/>
          </p:cNvPicPr>
          <p:nvPr/>
        </p:nvPicPr>
        <p:blipFill>
          <a:blip r:embed="rId2" cstate="print"/>
          <a:srcRect t="12035" b="17934"/>
          <a:stretch>
            <a:fillRect/>
          </a:stretch>
        </p:blipFill>
        <p:spPr bwMode="auto">
          <a:xfrm>
            <a:off x="3703321" y="1054653"/>
            <a:ext cx="3559628" cy="4431747"/>
          </a:xfrm>
          <a:prstGeom prst="rect">
            <a:avLst/>
          </a:prstGeom>
          <a:noFill/>
        </p:spPr>
      </p:pic>
      <p:pic>
        <p:nvPicPr>
          <p:cNvPr id="23556" name="Picture 4" descr="C:\Users\Денис\Desktop\Фото по сенсорике\d089bd5d-3794-4752-a004-3442c2be522f (1).jpg"/>
          <p:cNvPicPr>
            <a:picLocks noChangeAspect="1" noChangeArrowheads="1"/>
          </p:cNvPicPr>
          <p:nvPr/>
        </p:nvPicPr>
        <p:blipFill>
          <a:blip r:embed="rId3" cstate="print"/>
          <a:srcRect t="13486"/>
          <a:stretch>
            <a:fillRect/>
          </a:stretch>
        </p:blipFill>
        <p:spPr bwMode="auto">
          <a:xfrm>
            <a:off x="515983" y="1740077"/>
            <a:ext cx="2736668" cy="4209059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41817" cy="86214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Веселая гусеница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blob:https://web.whatsapp.com/655234fe-1fe3-4b67-8cd2-02e674355b04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blob:https://web.whatsapp.com/655234fe-1fe3-4b67-8cd2-02e674355b04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1" name="AutoShape 7" descr="blob:https://web.whatsapp.com/725c9840-f203-427d-88be-64d6eefe1df2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9" name="Picture 3" descr="C:\Users\Денис\Desktop\Фото по сенсорике\b406589f-6548-4d9c-9f57-1cf16998db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34" y="1867989"/>
            <a:ext cx="6400000" cy="360000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41817" cy="86214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Собери бусы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blob:https://web.whatsapp.com/655234fe-1fe3-4b67-8cd2-02e674355b04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blob:https://web.whatsapp.com/655234fe-1fe3-4b67-8cd2-02e674355b04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1" name="AutoShape 7" descr="blob:https://web.whatsapp.com/725c9840-f203-427d-88be-64d6eefe1df2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C:\Users\Денис\Desktop\Фото по сенсорике\a471ea6e-aa0d-4742-ba90-2b78be8979d4.jpg"/>
          <p:cNvPicPr>
            <a:picLocks noChangeAspect="1" noChangeArrowheads="1"/>
          </p:cNvPicPr>
          <p:nvPr/>
        </p:nvPicPr>
        <p:blipFill>
          <a:blip r:embed="rId2" cstate="print"/>
          <a:srcRect t="6955" b="19296"/>
          <a:stretch>
            <a:fillRect/>
          </a:stretch>
        </p:blipFill>
        <p:spPr bwMode="auto">
          <a:xfrm>
            <a:off x="1521821" y="1254034"/>
            <a:ext cx="4865915" cy="5408023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41817" cy="862149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С какого дерева лист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blob:https://web.whatsapp.com/655234fe-1fe3-4b67-8cd2-02e674355b04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blob:https://web.whatsapp.com/655234fe-1fe3-4b67-8cd2-02e674355b04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1" name="AutoShape 7" descr="blob:https://web.whatsapp.com/725c9840-f203-427d-88be-64d6eefe1df2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41817" cy="86214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Яркие крышечки</a:t>
            </a:r>
            <a:endParaRPr lang="ru-RU" b="1" dirty="0"/>
          </a:p>
        </p:txBody>
      </p:sp>
      <p:pic>
        <p:nvPicPr>
          <p:cNvPr id="26626" name="Picture 2" descr="C:\Users\Денис\Desktop\Фото по сенсорике\0ec1a9f1-79ba-4648-9a8c-a5d173912cee.jpg"/>
          <p:cNvPicPr>
            <a:picLocks noChangeAspect="1" noChangeArrowheads="1"/>
          </p:cNvPicPr>
          <p:nvPr/>
        </p:nvPicPr>
        <p:blipFill>
          <a:blip r:embed="rId2" cstate="print"/>
          <a:srcRect b="10677"/>
          <a:stretch>
            <a:fillRect/>
          </a:stretch>
        </p:blipFill>
        <p:spPr bwMode="auto">
          <a:xfrm>
            <a:off x="4330336" y="1193747"/>
            <a:ext cx="3024051" cy="4802105"/>
          </a:xfrm>
          <a:prstGeom prst="rect">
            <a:avLst/>
          </a:prstGeom>
          <a:noFill/>
        </p:spPr>
      </p:pic>
      <p:pic>
        <p:nvPicPr>
          <p:cNvPr id="26627" name="Picture 3" descr="C:\Users\Денис\Desktop\Фото по сенсорике\bec6a536-3554-47e1-9a11-7b439ec143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59" y="994228"/>
            <a:ext cx="3298372" cy="5863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blob:https://web.whatsapp.com/655234fe-1fe3-4b67-8cd2-02e674355b04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blob:https://web.whatsapp.com/655234fe-1fe3-4b67-8cd2-02e674355b04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1" name="AutoShape 7" descr="blob:https://web.whatsapp.com/725c9840-f203-427d-88be-64d6eefe1df2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9632" y="346728"/>
            <a:ext cx="527739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500" dirty="0" smtClean="0"/>
              <a:t>На данном этапе уже можно подвести промежуточные итоги:</a:t>
            </a:r>
          </a:p>
          <a:p>
            <a:r>
              <a:rPr lang="ru-RU" sz="2500" dirty="0" smtClean="0"/>
              <a:t>у детей повысилась любознательность, усидчивость;</a:t>
            </a:r>
          </a:p>
          <a:p>
            <a:r>
              <a:rPr lang="ru-RU" sz="2500" dirty="0" smtClean="0"/>
              <a:t>сформировались знания об определенных сенсорных эталонах;</a:t>
            </a:r>
          </a:p>
          <a:p>
            <a:r>
              <a:rPr lang="ru-RU" sz="2500" dirty="0" smtClean="0"/>
              <a:t>дети овладевают рациональными приемами обследования;</a:t>
            </a:r>
          </a:p>
          <a:p>
            <a:r>
              <a:rPr lang="ru-RU" sz="2500" dirty="0" smtClean="0"/>
              <a:t>проявляется желание творить. </a:t>
            </a:r>
            <a:endParaRPr lang="ru-RU" sz="2500" dirty="0" smtClean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75657" y="4846320"/>
            <a:ext cx="5120640" cy="862149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349931" cy="86214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ЦЕЛЬ ПРОЕКТА:</a:t>
            </a:r>
            <a:endParaRPr lang="ru-RU" b="1" dirty="0"/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0" y="1512117"/>
            <a:ext cx="7249886" cy="4351338"/>
          </a:xfrm>
          <a:solidFill>
            <a:schemeClr val="bg1">
              <a:alpha val="81175"/>
            </a:schemeClr>
          </a:solidFill>
        </p:spPr>
        <p:txBody>
          <a:bodyPr/>
          <a:lstStyle/>
          <a:p>
            <a:pPr algn="just"/>
            <a:r>
              <a:rPr lang="ru-RU" dirty="0" smtClean="0"/>
              <a:t>Главной составляющей полноценного развития детей в раннем возрасте является </a:t>
            </a:r>
            <a:r>
              <a:rPr lang="ru-RU" b="1" dirty="0" smtClean="0"/>
              <a:t>сенсорное развитие</a:t>
            </a:r>
            <a:r>
              <a:rPr lang="ru-RU" dirty="0" smtClean="0"/>
              <a:t>. Низкий уровень сенсорного развития сильно снижает возможность успешного обучения ребенка в будущем. Именно в раннем возрасте накапливаются представления о цвете, форме, величине предметов окружающего мира. В своей работе я уделяю большое внимание </a:t>
            </a:r>
            <a:r>
              <a:rPr lang="ru-RU" b="1" dirty="0" smtClean="0"/>
              <a:t>сенсорному воспитанию</a:t>
            </a:r>
            <a:r>
              <a:rPr lang="ru-RU" dirty="0" smtClean="0"/>
              <a:t>, помогаю формировать и усваивать  детям в интересной форме </a:t>
            </a:r>
            <a:r>
              <a:rPr lang="ru-RU" b="1" dirty="0" smtClean="0"/>
              <a:t>сенсорные эталоны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349931" cy="86214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0" y="1172483"/>
            <a:ext cx="7485017" cy="4351338"/>
          </a:xfrm>
          <a:solidFill>
            <a:schemeClr val="bg1">
              <a:alpha val="81175"/>
            </a:schemeClr>
          </a:solidFill>
        </p:spPr>
        <p:txBody>
          <a:bodyPr/>
          <a:lstStyle/>
          <a:p>
            <a:r>
              <a:rPr lang="ru-RU" dirty="0" smtClean="0"/>
              <a:t>Учить </a:t>
            </a:r>
            <a:r>
              <a:rPr lang="ru-RU" dirty="0" smtClean="0"/>
              <a:t>различать цвета, формы, величины.</a:t>
            </a:r>
          </a:p>
          <a:p>
            <a:r>
              <a:rPr lang="ru-RU" dirty="0" smtClean="0"/>
              <a:t>Развивать </a:t>
            </a:r>
            <a:r>
              <a:rPr lang="ru-RU" dirty="0" smtClean="0"/>
              <a:t>мелкую моторику рук.</a:t>
            </a:r>
          </a:p>
          <a:p>
            <a:r>
              <a:rPr lang="ru-RU" dirty="0" smtClean="0"/>
              <a:t>Развивать </a:t>
            </a:r>
            <a:r>
              <a:rPr lang="ru-RU" dirty="0" smtClean="0"/>
              <a:t>внимание, воображение, память.</a:t>
            </a:r>
          </a:p>
          <a:p>
            <a:r>
              <a:rPr lang="ru-RU" dirty="0" smtClean="0"/>
              <a:t>Формировать </a:t>
            </a:r>
            <a:r>
              <a:rPr lang="ru-RU" dirty="0" smtClean="0"/>
              <a:t>умение совершать разнообразные действия с предметами.</a:t>
            </a:r>
          </a:p>
          <a:p>
            <a:r>
              <a:rPr lang="ru-RU" dirty="0" smtClean="0"/>
              <a:t>Воспитывать </a:t>
            </a:r>
            <a:r>
              <a:rPr lang="ru-RU" dirty="0" smtClean="0"/>
              <a:t>познавательный интерес, усидчивость.</a:t>
            </a:r>
          </a:p>
          <a:p>
            <a:r>
              <a:rPr lang="ru-RU" dirty="0" smtClean="0"/>
              <a:t>Развивать </a:t>
            </a:r>
            <a:r>
              <a:rPr lang="ru-RU" dirty="0" smtClean="0"/>
              <a:t>зрительное и слуховое восприятие.</a:t>
            </a:r>
          </a:p>
          <a:p>
            <a:r>
              <a:rPr lang="ru-RU" dirty="0" smtClean="0"/>
              <a:t>Повышать </a:t>
            </a:r>
            <a:r>
              <a:rPr lang="ru-RU" dirty="0" smtClean="0"/>
              <a:t>уровень знаний у родителей по сенсорному развитию и воспитанию дошкольников.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0" y="519341"/>
            <a:ext cx="7485017" cy="4351338"/>
          </a:xfrm>
          <a:solidFill>
            <a:schemeClr val="bg1">
              <a:alpha val="81175"/>
            </a:schemeClr>
          </a:solidFill>
        </p:spPr>
        <p:txBody>
          <a:bodyPr/>
          <a:lstStyle/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В </a:t>
            </a:r>
            <a:r>
              <a:rPr lang="ru-RU" sz="2000" dirty="0" smtClean="0"/>
              <a:t>работе я наметила следующие </a:t>
            </a:r>
            <a:r>
              <a:rPr lang="ru-RU" sz="2000" b="1" dirty="0" smtClean="0"/>
              <a:t>условия</a:t>
            </a:r>
            <a:r>
              <a:rPr lang="ru-RU" sz="2000" dirty="0" smtClean="0"/>
              <a:t> для выполнения задач:</a:t>
            </a:r>
          </a:p>
          <a:p>
            <a:pPr algn="just"/>
            <a:r>
              <a:rPr lang="ru-RU" sz="2000" dirty="0" smtClean="0"/>
              <a:t>использование </a:t>
            </a:r>
            <a:r>
              <a:rPr lang="ru-RU" sz="2000" dirty="0" smtClean="0"/>
              <a:t>дидактических игр;</a:t>
            </a:r>
          </a:p>
          <a:p>
            <a:pPr algn="just"/>
            <a:r>
              <a:rPr lang="ru-RU" sz="2000" dirty="0" smtClean="0"/>
              <a:t>создание </a:t>
            </a:r>
            <a:r>
              <a:rPr lang="ru-RU" sz="2000" dirty="0" smtClean="0"/>
              <a:t>развивающей </a:t>
            </a:r>
            <a:r>
              <a:rPr lang="ru-RU" sz="2000" dirty="0" smtClean="0"/>
              <a:t>среды: уголок </a:t>
            </a:r>
            <a:r>
              <a:rPr lang="ru-RU" sz="2000" dirty="0" smtClean="0"/>
              <a:t>ряжения, огород на </a:t>
            </a:r>
            <a:r>
              <a:rPr lang="ru-RU" sz="2000" dirty="0" smtClean="0"/>
              <a:t>подоконнике, зона </a:t>
            </a:r>
            <a:r>
              <a:rPr lang="ru-RU" sz="2000" dirty="0" smtClean="0"/>
              <a:t>сюжетно-ролевых игр,  </a:t>
            </a:r>
            <a:r>
              <a:rPr lang="ru-RU" sz="2000" dirty="0" smtClean="0"/>
              <a:t>спортивный </a:t>
            </a:r>
            <a:r>
              <a:rPr lang="ru-RU" sz="2000" dirty="0" smtClean="0"/>
              <a:t>уголок, </a:t>
            </a:r>
            <a:r>
              <a:rPr lang="ru-RU" sz="2000" dirty="0" smtClean="0"/>
              <a:t>центр </a:t>
            </a:r>
            <a:r>
              <a:rPr lang="ru-RU" sz="2000" dirty="0" smtClean="0"/>
              <a:t>книги, </a:t>
            </a:r>
            <a:r>
              <a:rPr lang="ru-RU" sz="2000" dirty="0" smtClean="0"/>
              <a:t>музыкальный </a:t>
            </a:r>
            <a:r>
              <a:rPr lang="ru-RU" sz="2000" dirty="0" smtClean="0"/>
              <a:t>уголок, </a:t>
            </a:r>
            <a:r>
              <a:rPr lang="ru-RU" sz="2000" dirty="0" smtClean="0"/>
              <a:t>зона </a:t>
            </a:r>
            <a:r>
              <a:rPr lang="ru-RU" sz="2000" dirty="0" smtClean="0"/>
              <a:t>сенсорного развития. </a:t>
            </a: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    Активная </a:t>
            </a:r>
            <a:r>
              <a:rPr lang="ru-RU" sz="2000" dirty="0" smtClean="0"/>
              <a:t>работа в данном направлении позволила убедиться, в том, что сенсорное воспитание играет значительную роль в развитии ребенка. Анализ проводимой работы показал, что систематическая и планомерная работа в данной области, а также использование дидактических игр эффективно помогает развивать познавательную деятельность, речь и сенсорные эталоны. 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41817" cy="86214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Условия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blob:https://web.whatsapp.com/655234fe-1fe3-4b67-8cd2-02e674355b04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blob:https://web.whatsapp.com/655234fe-1fe3-4b67-8cd2-02e674355b04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1" name="AutoShape 7" descr="blob:https://web.whatsapp.com/725c9840-f203-427d-88be-64d6eefe1df2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1632857"/>
            <a:ext cx="6934744" cy="26125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ДИДАКТИЧЕСКИЕ ИГРЫ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b="1" dirty="0" smtClean="0">
                <a:latin typeface="+mj-lt"/>
                <a:ea typeface="+mj-ea"/>
                <a:cs typeface="+mj-cs"/>
              </a:rPr>
              <a:t>на закрепление цвета, величины, формы и мелкой моторики 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blob:https://web.whatsapp.com/655234fe-1fe3-4b67-8cd2-02e674355b04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blob:https://web.whatsapp.com/655234fe-1fe3-4b67-8cd2-02e674355b04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1" name="AutoShape 7" descr="blob:https://web.whatsapp.com/725c9840-f203-427d-88be-64d6eefe1df2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C:\Users\Денис\Desktop\Фото по сенсорике\2c453ca9-981f-4521-99e5-9e3c9832ff92.jpg"/>
          <p:cNvPicPr>
            <a:picLocks noChangeAspect="1" noChangeArrowheads="1"/>
          </p:cNvPicPr>
          <p:nvPr/>
        </p:nvPicPr>
        <p:blipFill>
          <a:blip r:embed="rId2" cstate="print"/>
          <a:srcRect t="8555" b="4377"/>
          <a:stretch>
            <a:fillRect/>
          </a:stretch>
        </p:blipFill>
        <p:spPr bwMode="auto">
          <a:xfrm>
            <a:off x="2377441" y="1155089"/>
            <a:ext cx="2612571" cy="4043928"/>
          </a:xfrm>
          <a:prstGeom prst="rect">
            <a:avLst/>
          </a:prstGeom>
          <a:noFill/>
        </p:spPr>
      </p:pic>
      <p:pic>
        <p:nvPicPr>
          <p:cNvPr id="6153" name="Picture 9" descr="C:\Users\Денис\Desktop\Фото по сенсорике\725c9840-f203-427d-88be-64d6eefe1d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6176" y="1262474"/>
            <a:ext cx="2188029" cy="3889829"/>
          </a:xfrm>
          <a:prstGeom prst="rect">
            <a:avLst/>
          </a:prstGeom>
          <a:noFill/>
        </p:spPr>
      </p:pic>
      <p:pic>
        <p:nvPicPr>
          <p:cNvPr id="6154" name="Picture 10" descr="C:\Users\Денис\Desktop\Фото по сенсорике\bf623f05-f07e-41f2-a1d1-a283cfa8d9e1.jpg"/>
          <p:cNvPicPr>
            <a:picLocks noChangeAspect="1" noChangeArrowheads="1"/>
          </p:cNvPicPr>
          <p:nvPr/>
        </p:nvPicPr>
        <p:blipFill>
          <a:blip r:embed="rId4" cstate="print"/>
          <a:srcRect t="6955" b="16482"/>
          <a:stretch>
            <a:fillRect/>
          </a:stretch>
        </p:blipFill>
        <p:spPr bwMode="auto">
          <a:xfrm>
            <a:off x="176348" y="1920241"/>
            <a:ext cx="2025000" cy="2756263"/>
          </a:xfrm>
          <a:prstGeom prst="rect">
            <a:avLst/>
          </a:prstGeom>
          <a:noFill/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41817" cy="862149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Нарядим солнышко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blob:https://web.whatsapp.com/655234fe-1fe3-4b67-8cd2-02e674355b04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blob:https://web.whatsapp.com/655234fe-1fe3-4b67-8cd2-02e674355b04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1" name="AutoShape 7" descr="blob:https://web.whatsapp.com/725c9840-f203-427d-88be-64d6eefe1df2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 descr="C:\Users\Денис\Desktop\Фото по сенсорике\c44d5083-1714-4b89-9ac5-117140299a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8451" y="941977"/>
            <a:ext cx="3180806" cy="5654766"/>
          </a:xfrm>
          <a:prstGeom prst="rect">
            <a:avLst/>
          </a:prstGeom>
          <a:noFill/>
        </p:spPr>
      </p:pic>
      <p:pic>
        <p:nvPicPr>
          <p:cNvPr id="18436" name="Picture 4" descr="C:\Users\Денис\Desktop\Фото по сенсорике\0549e66d-3e7a-45c8-8c76-b8f4c3fafc0c.jpg"/>
          <p:cNvPicPr>
            <a:picLocks noChangeAspect="1" noChangeArrowheads="1"/>
          </p:cNvPicPr>
          <p:nvPr/>
        </p:nvPicPr>
        <p:blipFill>
          <a:blip r:embed="rId3" cstate="print"/>
          <a:srcRect t="10946" b="20474"/>
          <a:stretch>
            <a:fillRect/>
          </a:stretch>
        </p:blipFill>
        <p:spPr bwMode="auto">
          <a:xfrm>
            <a:off x="489856" y="1763485"/>
            <a:ext cx="3050177" cy="3718776"/>
          </a:xfrm>
          <a:prstGeom prst="rect">
            <a:avLst/>
          </a:prstGeom>
          <a:noFill/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421086" cy="862149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Разноцветные ленточки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blob:https://web.whatsapp.com/655234fe-1fe3-4b67-8cd2-02e674355b04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blob:https://web.whatsapp.com/655234fe-1fe3-4b67-8cd2-02e674355b04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1" name="AutoShape 7" descr="blob:https://web.whatsapp.com/725c9840-f203-427d-88be-64d6eefe1df2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 descr="C:\Users\Денис\Desktop\Фото по сенсорике\49bbca19-32df-404c-ada0-eb5fd829d0f9.jpg"/>
          <p:cNvPicPr>
            <a:picLocks noChangeAspect="1" noChangeArrowheads="1"/>
          </p:cNvPicPr>
          <p:nvPr/>
        </p:nvPicPr>
        <p:blipFill>
          <a:blip r:embed="rId2" cstate="print"/>
          <a:srcRect t="16752" b="16845"/>
          <a:stretch>
            <a:fillRect/>
          </a:stretch>
        </p:blipFill>
        <p:spPr bwMode="auto">
          <a:xfrm>
            <a:off x="300445" y="1802673"/>
            <a:ext cx="3513909" cy="4148153"/>
          </a:xfrm>
          <a:prstGeom prst="rect">
            <a:avLst/>
          </a:prstGeom>
          <a:noFill/>
        </p:spPr>
      </p:pic>
      <p:pic>
        <p:nvPicPr>
          <p:cNvPr id="19460" name="Picture 4" descr="C:\Users\Денис\Desktop\Фото по сенсорике\7b0f0067-90f6-433c-b419-a86134b40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2954" y="669110"/>
            <a:ext cx="3481251" cy="6188890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41817" cy="86214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Дополни картинку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blob:https://web.whatsapp.com/655234fe-1fe3-4b67-8cd2-02e674355b04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blob:https://web.whatsapp.com/655234fe-1fe3-4b67-8cd2-02e674355b04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1" name="AutoShape 7" descr="blob:https://web.whatsapp.com/725c9840-f203-427d-88be-64d6eefe1df2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 descr="C:\Users\Денис\Desktop\Фото по сенсорике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9931" y="1003662"/>
            <a:ext cx="3082835" cy="5480595"/>
          </a:xfrm>
          <a:prstGeom prst="rect">
            <a:avLst/>
          </a:prstGeom>
          <a:noFill/>
        </p:spPr>
      </p:pic>
      <p:pic>
        <p:nvPicPr>
          <p:cNvPr id="20483" name="Picture 3" descr="C:\Users\Денис\Desktop\Фото по сенсорике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491" y="1265376"/>
            <a:ext cx="2788920" cy="495808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41817" cy="862149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Цветные стаканчики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</TotalTime>
  <Words>309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Arial</vt:lpstr>
      <vt:lpstr>Calibri Light</vt:lpstr>
      <vt:lpstr>Тема Office</vt:lpstr>
      <vt:lpstr>«Развитие сенсорики у детей первой младшей группы»</vt:lpstr>
      <vt:lpstr>ЦЕЛЬ ПРОЕКТА:</vt:lpstr>
      <vt:lpstr>ЗАДАЧИ:</vt:lpstr>
      <vt:lpstr>Условия</vt:lpstr>
      <vt:lpstr>Слайд 5</vt:lpstr>
      <vt:lpstr>Нарядим солнышко</vt:lpstr>
      <vt:lpstr>Разноцветные ленточки</vt:lpstr>
      <vt:lpstr>Дополни картинку</vt:lpstr>
      <vt:lpstr>Цветные стаканчики</vt:lpstr>
      <vt:lpstr>Цветные яйца</vt:lpstr>
      <vt:lpstr>Тактильные дорожки</vt:lpstr>
      <vt:lpstr>Веселая гусеница</vt:lpstr>
      <vt:lpstr>Собери бусы</vt:lpstr>
      <vt:lpstr>С какого дерева лист</vt:lpstr>
      <vt:lpstr>Яркие крышечки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Инна</dc:creator>
  <cp:lastModifiedBy>Денис</cp:lastModifiedBy>
  <cp:revision>32</cp:revision>
  <dcterms:created xsi:type="dcterms:W3CDTF">2015-02-19T20:52:53Z</dcterms:created>
  <dcterms:modified xsi:type="dcterms:W3CDTF">2020-02-21T11:18:58Z</dcterms:modified>
</cp:coreProperties>
</file>