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2" r:id="rId6"/>
    <p:sldId id="273" r:id="rId7"/>
    <p:sldId id="263" r:id="rId8"/>
    <p:sldId id="259" r:id="rId9"/>
    <p:sldId id="274" r:id="rId10"/>
    <p:sldId id="257" r:id="rId11"/>
    <p:sldId id="260" r:id="rId12"/>
    <p:sldId id="265" r:id="rId13"/>
    <p:sldId id="258" r:id="rId14"/>
    <p:sldId id="268" r:id="rId15"/>
    <p:sldId id="275" r:id="rId16"/>
    <p:sldId id="261" r:id="rId17"/>
    <p:sldId id="269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6549-E974-40FA-9CA6-8066BA47B9B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71AE-1703-4923-9AC8-C5DD426BB1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909F-2289-4D64-A589-184EC2D8FC78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495A5-8F4D-47A9-BD26-2958D9BB1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0E1E-0526-4B62-A49C-1034CE1392E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0095-AFCC-43F3-92F5-010A4819A1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7064-131E-4644-AE50-B80ACD3EFEE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B670-5D21-48EE-B461-1FCFFF2758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C9BD-A519-4166-A632-003523A604E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9EAD-D473-4233-B805-908E798E8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6142-329C-4E47-918A-294FCCD35BBC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F412-3CB7-4E9C-8CFB-536EFDF9FE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C422-3E6D-4940-A07A-3B27A47F85E2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24AB-CAB0-4D4A-BD21-04C7CEFD52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38CB-F83C-4495-AF82-2E1EC859CA8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ACAE-0B4B-42E3-8606-862045DB5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508D-8163-42B1-9B6E-13B71B90E19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A3E8-2591-4FD1-8822-E699A2334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83DF-2FB5-419D-B24B-4381A81DA80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2C29-C676-4215-90BB-BB220EE0EB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9DE2-BB7B-400C-8A80-74ED70BA5A0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F9330-4CC5-4CF7-A86F-71992C2DC7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E2A0C-AD32-4938-9C46-9DD0950E9161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FBD3E8-D25B-4D96-ACFF-7E5FC0B8AA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096" y="1700010"/>
            <a:ext cx="8023537" cy="2240924"/>
          </a:xfrm>
          <a:noFill/>
          <a:ln>
            <a:noFill/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огород</a:t>
            </a:r>
            <a:b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подоконнике»</a:t>
            </a:r>
            <a:endParaRPr lang="ru-RU" sz="7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1375" y="449431"/>
            <a:ext cx="5982971" cy="474662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№5 р.п. Земетчино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498501" y="4432516"/>
            <a:ext cx="5377726" cy="1377269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Чернова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Рима Равильевна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Лагутова Людмила Альбертовна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9719" t="13363" r="40000" b="23758"/>
          <a:stretch/>
        </p:blipFill>
        <p:spPr>
          <a:xfrm>
            <a:off x="5917038" y="426625"/>
            <a:ext cx="2906118" cy="5065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9578" t="12861" r="39719" b="25963"/>
          <a:stretch/>
        </p:blipFill>
        <p:spPr>
          <a:xfrm>
            <a:off x="132588" y="426625"/>
            <a:ext cx="3016767" cy="5011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9437" t="17370" r="40000" b="22256"/>
          <a:stretch/>
        </p:blipFill>
        <p:spPr>
          <a:xfrm>
            <a:off x="3390745" y="2072836"/>
            <a:ext cx="2284903" cy="3771655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227255" y="426625"/>
            <a:ext cx="2611885" cy="1362988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«Поливать – не забывай!»</a:t>
            </a:r>
          </a:p>
        </p:txBody>
      </p:sp>
    </p:spTree>
    <p:extLst>
      <p:ext uri="{BB962C8B-B14F-4D97-AF65-F5344CB8AC3E}">
        <p14:creationId xmlns:p14="http://schemas.microsoft.com/office/powerpoint/2010/main" val="2283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7" y="426459"/>
            <a:ext cx="3233187" cy="5747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17551"/>
          <a:stretch/>
        </p:blipFill>
        <p:spPr>
          <a:xfrm>
            <a:off x="994610" y="869862"/>
            <a:ext cx="4197163" cy="35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36" y="356839"/>
            <a:ext cx="3098645" cy="5508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49" y="335155"/>
            <a:ext cx="3110842" cy="5530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/>
          <a:stretch/>
        </p:blipFill>
        <p:spPr>
          <a:xfrm>
            <a:off x="183720" y="585590"/>
            <a:ext cx="1985181" cy="1276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b="22219"/>
          <a:stretch/>
        </p:blipFill>
        <p:spPr>
          <a:xfrm>
            <a:off x="171569" y="2453268"/>
            <a:ext cx="2009481" cy="11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69" y="3278328"/>
            <a:ext cx="6077417" cy="3418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3" y="176893"/>
            <a:ext cx="5513662" cy="3101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459" y="203344"/>
            <a:ext cx="2597727" cy="30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/>
        </p:blipFill>
        <p:spPr>
          <a:xfrm>
            <a:off x="5149516" y="405925"/>
            <a:ext cx="3617341" cy="59811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2" y="351558"/>
            <a:ext cx="3395003" cy="6035561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077833" y="140325"/>
            <a:ext cx="2905873" cy="93695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игры»</a:t>
            </a:r>
          </a:p>
        </p:txBody>
      </p:sp>
    </p:spTree>
    <p:extLst>
      <p:ext uri="{BB962C8B-B14F-4D97-AF65-F5344CB8AC3E}">
        <p14:creationId xmlns:p14="http://schemas.microsoft.com/office/powerpoint/2010/main" val="40382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43560" y="482245"/>
            <a:ext cx="7442714" cy="540520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 ТРЕТИЙ: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 неделя)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Проводили анализ и обобщение результатов, полученных в процессе исследовательской деятельности детей.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Оформили выставку рисунков «Зелень с нашей грядки».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8" y="577516"/>
            <a:ext cx="5363410" cy="3016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08" y="233614"/>
            <a:ext cx="3293645" cy="58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1547061"/>
            <a:ext cx="7288462" cy="409976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496095" y="433645"/>
            <a:ext cx="4542167" cy="93695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«Зелень с нашей грядки»</a:t>
            </a:r>
          </a:p>
        </p:txBody>
      </p:sp>
    </p:spTree>
    <p:extLst>
      <p:ext uri="{BB962C8B-B14F-4D97-AF65-F5344CB8AC3E}">
        <p14:creationId xmlns:p14="http://schemas.microsoft.com/office/powerpoint/2010/main" val="18364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867096" y="450161"/>
            <a:ext cx="7827724" cy="540520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проекта были получены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 результаты:</a:t>
            </a:r>
          </a:p>
          <a:p>
            <a:pPr marL="742950" marR="0" lvl="0" indent="-7429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с культурными растениями.</a:t>
            </a:r>
          </a:p>
          <a:p>
            <a:pPr marL="742950" marR="0" lvl="0" indent="-7429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многообразие посевного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материала.</a:t>
            </a:r>
          </a:p>
          <a:p>
            <a:pPr marL="742950" marR="0" lvl="0" indent="-7429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бережнее относиться к растительному миру.</a:t>
            </a:r>
          </a:p>
          <a:p>
            <a:pPr marL="742950" marR="0" lvl="0" indent="-7429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 был создан огород на окне.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4459705" y="352927"/>
            <a:ext cx="4443663" cy="5871409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Удивляется народ: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 чудо огород?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редис и салат,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Лук, петрушка и шпинат.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Помидоры, огурцы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Зреют дружно-молодцы!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картофель, и капуста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на грядках густо-густо.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дружно говорят: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«Мы растём здесь для ребят.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усердие и труд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весь соберут».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1" y="672958"/>
            <a:ext cx="2942632" cy="52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74822" y="625639"/>
            <a:ext cx="7459578" cy="4732424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7000"/>
              </a:srgbClr>
            </a:outerShdw>
            <a:reflection endPos="0" dist="508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познавательно-исследовательский, творческий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месяц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(март)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2-й младшей группы, воспитатели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33137" y="208547"/>
            <a:ext cx="8502316" cy="6464968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культурных растениях.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знакомить детей с особенностями выращивания культурных растений (лук, петрушка, укроп).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представление детей о необходимости света, тепла, влаги, почвы для роста растений.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умение детей ухаживать за растениями в комнатных условиях.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ответственности за благополучное состояние растений (полив, взрыхление).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в рисунке.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бережное отношение к его результатам.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и творческие способности.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74822" y="625639"/>
            <a:ext cx="7459578" cy="5390150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7000"/>
              </a:srgbClr>
            </a:outerShdw>
            <a:reflection endPos="0" dist="508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результат: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познакомятся с культурными растениями.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исследовательской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дети должны будут выявить многообразие и разнообразие посевного материала.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будет формироваться бережное отношение к растительному миру.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уважительного отношения к труду.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группе огорода на подоконнике.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412528" y="1188098"/>
            <a:ext cx="6656649" cy="3030976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НАД ПРОЕКТОМ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43560" y="482245"/>
            <a:ext cx="7442714" cy="540520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 ПЕРВЫЙ: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 неделя)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детского сада разбили огород на подоконнике. Изготовили таблицы-указатели с названиями растений (датой посадки первых всходов). Подобрали художественную литературу: поговорки, стихи, сказки, загадки об овощах.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86"/>
          <a:stretch/>
        </p:blipFill>
        <p:spPr>
          <a:xfrm>
            <a:off x="3750874" y="589449"/>
            <a:ext cx="4591021" cy="5069615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946484" y="1761268"/>
            <a:ext cx="2611885" cy="1362988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«Как сажали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мы лучок»</a:t>
            </a:r>
          </a:p>
        </p:txBody>
      </p:sp>
    </p:spTree>
    <p:extLst>
      <p:ext uri="{BB962C8B-B14F-4D97-AF65-F5344CB8AC3E}">
        <p14:creationId xmlns:p14="http://schemas.microsoft.com/office/powerpoint/2010/main" val="2896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b="26504"/>
          <a:stretch/>
        </p:blipFill>
        <p:spPr>
          <a:xfrm>
            <a:off x="970216" y="1165351"/>
            <a:ext cx="3635586" cy="3835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7"/>
          <a:stretch/>
        </p:blipFill>
        <p:spPr>
          <a:xfrm>
            <a:off x="4605802" y="591015"/>
            <a:ext cx="3857625" cy="49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43560" y="482245"/>
            <a:ext cx="7442714" cy="540520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 ВТОРОЙ: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неделя)</a:t>
            </a:r>
            <a:endParaRPr kumimoji="0" lang="ru-RU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 наблюдали за ростом растений.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Устанавливали связи: растения-земля, растения-вода, растения-человек.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В процессе исследования дети познакомились с художественной литературой об овощах.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Рассматривали иллюстрации, картинки.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Проводились занятия, дидактические игры, беседы. </a:t>
            </a:r>
            <a:endParaRPr kumimoji="0" lang="ru-RU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5186</TotalTime>
  <Words>463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Проект:  «Весёлый огород  на подоконнике»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Юлия Чернова</cp:lastModifiedBy>
  <cp:revision>78</cp:revision>
  <dcterms:created xsi:type="dcterms:W3CDTF">2015-02-19T20:52:53Z</dcterms:created>
  <dcterms:modified xsi:type="dcterms:W3CDTF">2020-03-23T11:22:11Z</dcterms:modified>
</cp:coreProperties>
</file>