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7AFC-1147-43A8-952E-473F4C89B3D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1FE3-7403-442C-8832-91BAD223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7145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57161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Утренник  в подготовительной к школе  группе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Празднования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168926"/>
            <a:ext cx="4491040" cy="3269974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2714620"/>
            <a:ext cx="34061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 ноября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2020 год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МДОУ - детский сад №5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</a:rPr>
              <a:t>.п. Земетчино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857760"/>
            <a:ext cx="1891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Воспитатели: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Сысоева В.Н.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Панферова Л.В.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642918"/>
            <a:ext cx="4459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Если  каждый по кругу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Другу протянет руку,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То будет видно в иллюминатор: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Дружба  -  это  экватор!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 descr="Изображение 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428868"/>
            <a:ext cx="6786610" cy="3817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8715404" cy="4902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5422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Я, ты, он, она – вместе дружная семья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7.jpg"/>
          <p:cNvPicPr>
            <a:picLocks noChangeAspect="1"/>
          </p:cNvPicPr>
          <p:nvPr/>
        </p:nvPicPr>
        <p:blipFill>
          <a:blip r:embed="rId2" cstate="print"/>
          <a:srcRect t="28750" b="13750"/>
          <a:stretch>
            <a:fillRect/>
          </a:stretch>
        </p:blipFill>
        <p:spPr>
          <a:xfrm>
            <a:off x="785786" y="214290"/>
            <a:ext cx="3000383" cy="3067071"/>
          </a:xfrm>
          <a:prstGeom prst="roundRect">
            <a:avLst/>
          </a:prstGeom>
        </p:spPr>
      </p:pic>
      <p:pic>
        <p:nvPicPr>
          <p:cNvPr id="3" name="Рисунок 2" descr="Изображение 029.jpg"/>
          <p:cNvPicPr>
            <a:picLocks noChangeAspect="1"/>
          </p:cNvPicPr>
          <p:nvPr/>
        </p:nvPicPr>
        <p:blipFill>
          <a:blip r:embed="rId3" cstate="print"/>
          <a:srcRect l="20931" r="11627"/>
          <a:stretch>
            <a:fillRect/>
          </a:stretch>
        </p:blipFill>
        <p:spPr>
          <a:xfrm>
            <a:off x="4286248" y="357166"/>
            <a:ext cx="3597393" cy="3000396"/>
          </a:xfrm>
          <a:prstGeom prst="roundRect">
            <a:avLst/>
          </a:prstGeom>
        </p:spPr>
      </p:pic>
      <p:pic>
        <p:nvPicPr>
          <p:cNvPr id="4" name="Рисунок 3" descr="Изображение 030.jpg"/>
          <p:cNvPicPr>
            <a:picLocks noChangeAspect="1"/>
          </p:cNvPicPr>
          <p:nvPr/>
        </p:nvPicPr>
        <p:blipFill>
          <a:blip r:embed="rId4" cstate="print"/>
          <a:srcRect l="3749" r="23750" b="4444"/>
          <a:stretch>
            <a:fillRect/>
          </a:stretch>
        </p:blipFill>
        <p:spPr>
          <a:xfrm rot="16200000">
            <a:off x="441530" y="3844696"/>
            <a:ext cx="3214710" cy="2383319"/>
          </a:xfrm>
          <a:prstGeom prst="roundRect">
            <a:avLst/>
          </a:prstGeom>
        </p:spPr>
      </p:pic>
      <p:pic>
        <p:nvPicPr>
          <p:cNvPr id="5" name="Рисунок 4" descr="Изображение 033.jpg"/>
          <p:cNvPicPr>
            <a:picLocks noChangeAspect="1"/>
          </p:cNvPicPr>
          <p:nvPr/>
        </p:nvPicPr>
        <p:blipFill>
          <a:blip r:embed="rId5" cstate="print"/>
          <a:srcRect l="32812" r="10156" b="8333"/>
          <a:stretch>
            <a:fillRect/>
          </a:stretch>
        </p:blipFill>
        <p:spPr>
          <a:xfrm>
            <a:off x="3714744" y="3500438"/>
            <a:ext cx="3538346" cy="3199052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8082" y="3429000"/>
            <a:ext cx="157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Танец Богатырей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061" y="4286256"/>
            <a:ext cx="19319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Богатырское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наше</a:t>
            </a:r>
            <a:r>
              <a:rPr lang="ru-RU" sz="2000" dirty="0" smtClean="0">
                <a:solidFill>
                  <a:srgbClr val="0070C0"/>
                </a:solidFill>
              </a:rPr>
              <a:t>  правило -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надо другу 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 беде помочь!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8358214" cy="4701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562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Если дружба велика, то и  Родина крепка.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8255024" cy="4643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5165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Нужным быть кому – то в трудную минуту –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вот, что значит настоящий, верный друг!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lageMaker_20201106_001244007.jpg"/>
          <p:cNvPicPr>
            <a:picLocks noChangeAspect="1"/>
          </p:cNvPicPr>
          <p:nvPr/>
        </p:nvPicPr>
        <p:blipFill>
          <a:blip r:embed="rId2" cstate="print"/>
          <a:srcRect b="3896"/>
          <a:stretch>
            <a:fillRect/>
          </a:stretch>
        </p:blipFill>
        <p:spPr>
          <a:xfrm>
            <a:off x="1714480" y="857232"/>
            <a:ext cx="5500702" cy="528641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57356" y="214290"/>
            <a:ext cx="4258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Коллективная аппликация   «Друзья»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378" y="428604"/>
            <a:ext cx="4457631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Я  и мы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Очень много слов на свете,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Как снежинок у зимы.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Но возьмем, к примеру, эти: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Слово «Я» и слово «Мы».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«Я» на свете одиноко,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 «Я» не очень много прока.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Одному или одной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Трудно справиться с бедой.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Слово  «Мы» сильней, чем «Я».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Мы - семья, и мы - родня.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Мы народ, и мы едины.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Вместе мы непобедимы!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Изображение 191.jpg"/>
          <p:cNvPicPr>
            <a:picLocks noChangeAspect="1"/>
          </p:cNvPicPr>
          <p:nvPr/>
        </p:nvPicPr>
        <p:blipFill>
          <a:blip r:embed="rId2" cstate="print"/>
          <a:srcRect l="10156" t="29167" r="48437"/>
          <a:stretch>
            <a:fillRect/>
          </a:stretch>
        </p:blipFill>
        <p:spPr>
          <a:xfrm>
            <a:off x="4929190" y="500042"/>
            <a:ext cx="3786214" cy="364332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179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День народного единства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Admin</dc:creator>
  <cp:lastModifiedBy>Admin</cp:lastModifiedBy>
  <cp:revision>17</cp:revision>
  <dcterms:created xsi:type="dcterms:W3CDTF">2020-11-03T17:37:41Z</dcterms:created>
  <dcterms:modified xsi:type="dcterms:W3CDTF">2020-11-05T21:12:17Z</dcterms:modified>
</cp:coreProperties>
</file>