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8" r:id="rId4"/>
    <p:sldId id="257" r:id="rId5"/>
    <p:sldId id="259" r:id="rId6"/>
    <p:sldId id="269" r:id="rId7"/>
    <p:sldId id="260" r:id="rId8"/>
    <p:sldId id="263" r:id="rId9"/>
    <p:sldId id="262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2800-DEF0-43E2-9E93-E6B6B80C2C8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C296-BA92-4E5D-BA63-09A68B401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1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2800-DEF0-43E2-9E93-E6B6B80C2C8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C296-BA92-4E5D-BA63-09A68B401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3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2800-DEF0-43E2-9E93-E6B6B80C2C8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C296-BA92-4E5D-BA63-09A68B401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2800-DEF0-43E2-9E93-E6B6B80C2C8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C296-BA92-4E5D-BA63-09A68B401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8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2800-DEF0-43E2-9E93-E6B6B80C2C8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C296-BA92-4E5D-BA63-09A68B401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9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2800-DEF0-43E2-9E93-E6B6B80C2C8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C296-BA92-4E5D-BA63-09A68B401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9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2800-DEF0-43E2-9E93-E6B6B80C2C8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C296-BA92-4E5D-BA63-09A68B401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2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2800-DEF0-43E2-9E93-E6B6B80C2C8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C296-BA92-4E5D-BA63-09A68B401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7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2800-DEF0-43E2-9E93-E6B6B80C2C8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C296-BA92-4E5D-BA63-09A68B401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3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2800-DEF0-43E2-9E93-E6B6B80C2C8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C296-BA92-4E5D-BA63-09A68B401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8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2800-DEF0-43E2-9E93-E6B6B80C2C8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C296-BA92-4E5D-BA63-09A68B401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4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82800-DEF0-43E2-9E93-E6B6B80C2C8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C296-BA92-4E5D-BA63-09A68B401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4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2662805"/>
            <a:ext cx="6299201" cy="10336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«Здравствуй, осень золотая»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29114" y="319314"/>
            <a:ext cx="7133771" cy="59508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МДОУ- детский сад №5 р.п. Земетчино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485744" y="3696494"/>
            <a:ext cx="5054599" cy="21672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Чернова Р.Р.,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Окунева Н.П.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</a:p>
          <a:p>
            <a:pPr marL="0" indent="0">
              <a:buNone/>
            </a:pP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2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689650" y="0"/>
            <a:ext cx="9031514" cy="1033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«наблюдение за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березой осенью»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-606" r="359" b="19596"/>
          <a:stretch/>
        </p:blipFill>
        <p:spPr>
          <a:xfrm>
            <a:off x="1462693" y="983672"/>
            <a:ext cx="3857625" cy="5555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4"/>
          <a:stretch/>
        </p:blipFill>
        <p:spPr>
          <a:xfrm>
            <a:off x="7090496" y="983673"/>
            <a:ext cx="3857625" cy="55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451428"/>
            <a:ext cx="10308771" cy="4209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представления у детей о сезонных изменениях, происходящих в природе осенью.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2750456"/>
            <a:ext cx="10308771" cy="4209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знания детей об осени.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навыки художественного оформления     времён года.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детей к изменениям в природе осенью.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бережное отношение детей к природе.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Привлечь родителей к жизни группы.</a:t>
            </a:r>
          </a:p>
        </p:txBody>
      </p:sp>
    </p:spTree>
    <p:extLst>
      <p:ext uri="{BB962C8B-B14F-4D97-AF65-F5344CB8AC3E}">
        <p14:creationId xmlns:p14="http://schemas.microsoft.com/office/powerpoint/2010/main" val="106048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717359" y="232229"/>
            <a:ext cx="9031514" cy="1033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«Оформление уголка «Осень»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4" y="905701"/>
            <a:ext cx="5059548" cy="2845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91" y="905701"/>
            <a:ext cx="5064164" cy="28485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"/>
          <a:stretch/>
        </p:blipFill>
        <p:spPr>
          <a:xfrm>
            <a:off x="191324" y="3893126"/>
            <a:ext cx="5045694" cy="28678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/>
          <a:stretch/>
        </p:blipFill>
        <p:spPr>
          <a:xfrm>
            <a:off x="6234545" y="3887735"/>
            <a:ext cx="5078856" cy="287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9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r="19904" b="22206"/>
          <a:stretch/>
        </p:blipFill>
        <p:spPr>
          <a:xfrm>
            <a:off x="161245" y="1407884"/>
            <a:ext cx="2880000" cy="4528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6" b="6231"/>
          <a:stretch/>
        </p:blipFill>
        <p:spPr>
          <a:xfrm>
            <a:off x="5970699" y="1426857"/>
            <a:ext cx="2890632" cy="45429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9" r="7829" b="4549"/>
          <a:stretch/>
        </p:blipFill>
        <p:spPr>
          <a:xfrm>
            <a:off x="3180215" y="1407883"/>
            <a:ext cx="2654528" cy="4561948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717359" y="232229"/>
            <a:ext cx="9031514" cy="1033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с родителями: создание подделок из природных материалов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7" r="13629" b="16942"/>
          <a:stretch/>
        </p:blipFill>
        <p:spPr>
          <a:xfrm>
            <a:off x="8997287" y="1426857"/>
            <a:ext cx="2982326" cy="455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3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066800" y="75755"/>
            <a:ext cx="9834473" cy="1033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аппликаций «Листопад»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08" y="592599"/>
            <a:ext cx="4496571" cy="25293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94" y="3362612"/>
            <a:ext cx="6089804" cy="3425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076" y="913704"/>
            <a:ext cx="2879638" cy="55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7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066800" y="75755"/>
            <a:ext cx="9834473" cy="1033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аппликаций из листьев березы и ивы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9"/>
          <a:stretch/>
        </p:blipFill>
        <p:spPr>
          <a:xfrm>
            <a:off x="8179593" y="720437"/>
            <a:ext cx="3857625" cy="58327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-1535" r="3663" b="1535"/>
          <a:stretch/>
        </p:blipFill>
        <p:spPr>
          <a:xfrm>
            <a:off x="621136" y="1109444"/>
            <a:ext cx="7232073" cy="451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9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8"/>
          <a:stretch/>
        </p:blipFill>
        <p:spPr>
          <a:xfrm>
            <a:off x="371041" y="1399308"/>
            <a:ext cx="3857625" cy="5153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86" y="2382981"/>
            <a:ext cx="6527031" cy="3671455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066800" y="75755"/>
            <a:ext cx="9834473" cy="1033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на осеннюю тематику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9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/>
          <a:stretch/>
        </p:blipFill>
        <p:spPr>
          <a:xfrm>
            <a:off x="2943512" y="1774188"/>
            <a:ext cx="6217840" cy="3971100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717359" y="232229"/>
            <a:ext cx="9031514" cy="1033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Отгадывание загадок про осень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0" y="2585648"/>
            <a:ext cx="2868496" cy="2050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* * *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с веток облетают, Птицы к югу улетают. «Что за время года?» — спросим. Нам ответят: «Это…»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Осень)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75016" y="1049401"/>
            <a:ext cx="2868496" cy="2050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* * *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в воздухе кружатся, Тихо на траву ложатся. Сбрасывает листья сад — Это просто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(Листопад)</a:t>
            </a:r>
          </a:p>
          <a:p>
            <a:pPr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0" y="4419603"/>
            <a:ext cx="2868496" cy="2050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* * *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хмуро за окном, Дождик просится к нам в дом. В доме сухо, а снаружи Появились всюду…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Лужи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9236368" y="1157660"/>
            <a:ext cx="2868496" cy="1793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* * *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всю ночь по крыше бьёт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постукивает,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бормочет, и поёт, убаюкивает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(Дождь)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9161352" y="3099873"/>
            <a:ext cx="2868496" cy="2050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* * *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Тучи нагоняет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Воет, задувает.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свету рыщет,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свищет.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(Ветер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9086336" y="4937694"/>
            <a:ext cx="2868496" cy="1532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* * *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Стоял на крепкой ножке, Теперь лежит в лукошке.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(Гриб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5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 b="3759"/>
          <a:stretch/>
        </p:blipFill>
        <p:spPr>
          <a:xfrm>
            <a:off x="6428510" y="1090766"/>
            <a:ext cx="4548332" cy="5531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18" y="1090766"/>
            <a:ext cx="4169561" cy="5559415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717359" y="232229"/>
            <a:ext cx="9031514" cy="1033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Утренник в группе «Осень к нам пришла»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70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282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 Chernova</dc:creator>
  <cp:lastModifiedBy>Yulia Chernova</cp:lastModifiedBy>
  <cp:revision>30</cp:revision>
  <dcterms:created xsi:type="dcterms:W3CDTF">2021-10-24T16:28:32Z</dcterms:created>
  <dcterms:modified xsi:type="dcterms:W3CDTF">2021-10-26T16:20:26Z</dcterms:modified>
</cp:coreProperties>
</file>