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Совместная работа с родителями и детьми: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i="1" u="sng" dirty="0" smtClean="0"/>
              <a:t>Выставка поделок «Осенняя фантазия»</a:t>
            </a:r>
            <a:endParaRPr lang="ru-RU" sz="4800" i="1" u="sng" dirty="0"/>
          </a:p>
        </p:txBody>
      </p:sp>
    </p:spTree>
    <p:extLst>
      <p:ext uri="{BB962C8B-B14F-4D97-AF65-F5344CB8AC3E}">
        <p14:creationId xmlns:p14="http://schemas.microsoft.com/office/powerpoint/2010/main" val="399076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>
          <a:xfrm>
            <a:off x="5041327" y="1606378"/>
            <a:ext cx="6204173" cy="4115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906163"/>
            <a:ext cx="4015245" cy="5030026"/>
          </a:xfrm>
        </p:spPr>
        <p:txBody>
          <a:bodyPr/>
          <a:lstStyle/>
          <a:p>
            <a:r>
              <a:rPr lang="ru-RU" dirty="0" smtClean="0"/>
              <a:t>В лесу теперь светлей и тише,</a:t>
            </a:r>
          </a:p>
          <a:p>
            <a:r>
              <a:rPr lang="ru-RU" dirty="0" smtClean="0"/>
              <a:t>Видна сквозь ветви вышина.</a:t>
            </a:r>
          </a:p>
          <a:p>
            <a:r>
              <a:rPr lang="ru-RU" dirty="0" smtClean="0"/>
              <a:t>Его вершина, словно крыша,</a:t>
            </a:r>
          </a:p>
          <a:p>
            <a:r>
              <a:rPr lang="ru-RU" dirty="0" smtClean="0"/>
              <a:t>Огнем осенним сожжена.</a:t>
            </a:r>
          </a:p>
          <a:p>
            <a:r>
              <a:rPr lang="ru-RU" dirty="0" smtClean="0"/>
              <a:t>Среди стволов туман пушистый,</a:t>
            </a:r>
          </a:p>
          <a:p>
            <a:r>
              <a:rPr lang="ru-RU" dirty="0" smtClean="0"/>
              <a:t>Как дым клубится на заре,</a:t>
            </a:r>
          </a:p>
          <a:p>
            <a:r>
              <a:rPr lang="ru-RU" dirty="0" smtClean="0"/>
              <a:t>Слетают листья, словно искры,</a:t>
            </a:r>
          </a:p>
          <a:p>
            <a:r>
              <a:rPr lang="ru-RU" dirty="0" smtClean="0"/>
              <a:t>И догорают на земле.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37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>
          <a:xfrm>
            <a:off x="5403792" y="1194487"/>
            <a:ext cx="6353192" cy="42144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790833"/>
            <a:ext cx="4295331" cy="5145356"/>
          </a:xfrm>
        </p:spPr>
        <p:txBody>
          <a:bodyPr/>
          <a:lstStyle/>
          <a:p>
            <a:r>
              <a:rPr lang="ru-RU" dirty="0" smtClean="0"/>
              <a:t>Листья золотые падают, летят,</a:t>
            </a:r>
          </a:p>
          <a:p>
            <a:r>
              <a:rPr lang="ru-RU" dirty="0" smtClean="0"/>
              <a:t>Листья золотые устилают сад.</a:t>
            </a:r>
          </a:p>
          <a:p>
            <a:r>
              <a:rPr lang="ru-RU" dirty="0" smtClean="0"/>
              <a:t>Много на дорожках листьев золотых,</a:t>
            </a:r>
          </a:p>
          <a:p>
            <a:r>
              <a:rPr lang="ru-RU" dirty="0" smtClean="0"/>
              <a:t>Мы букет хороший сделаем из них,</a:t>
            </a:r>
          </a:p>
          <a:p>
            <a:r>
              <a:rPr lang="ru-RU" dirty="0" smtClean="0"/>
              <a:t>Мы букет поставим посреди стола,</a:t>
            </a:r>
          </a:p>
          <a:p>
            <a:r>
              <a:rPr lang="ru-RU" dirty="0" smtClean="0"/>
              <a:t>Осень золотая в гости к нам пришла.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19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>
          <a:xfrm>
            <a:off x="4868333" y="1639330"/>
            <a:ext cx="6477375" cy="42968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1285103"/>
            <a:ext cx="3883439" cy="4651085"/>
          </a:xfrm>
        </p:spPr>
        <p:txBody>
          <a:bodyPr>
            <a:normAutofit/>
          </a:bodyPr>
          <a:lstStyle/>
          <a:p>
            <a:r>
              <a:rPr lang="ru-RU" dirty="0" smtClean="0"/>
              <a:t>Говорили на опушке</a:t>
            </a:r>
          </a:p>
          <a:p>
            <a:r>
              <a:rPr lang="ru-RU" dirty="0" smtClean="0"/>
              <a:t>Две залетные кукушки:</a:t>
            </a:r>
          </a:p>
          <a:p>
            <a:r>
              <a:rPr lang="ru-RU" dirty="0" smtClean="0"/>
              <a:t>«Дуб зеленый, почему?</a:t>
            </a:r>
          </a:p>
          <a:p>
            <a:r>
              <a:rPr lang="ru-RU" dirty="0" smtClean="0"/>
              <a:t>Не летишь за нами?</a:t>
            </a:r>
          </a:p>
          <a:p>
            <a:r>
              <a:rPr lang="ru-RU" dirty="0" smtClean="0"/>
              <a:t>Будет грустно одному</a:t>
            </a:r>
          </a:p>
          <a:p>
            <a:r>
              <a:rPr lang="ru-RU" dirty="0" smtClean="0"/>
              <a:t>Зимними ночами».</a:t>
            </a:r>
          </a:p>
          <a:p>
            <a:r>
              <a:rPr lang="ru-RU" dirty="0" smtClean="0"/>
              <a:t>Дуб зеленый услыхал,</a:t>
            </a:r>
          </a:p>
          <a:p>
            <a:r>
              <a:rPr lang="ru-RU" dirty="0" smtClean="0"/>
              <a:t>Долго думал думу,</a:t>
            </a:r>
          </a:p>
          <a:p>
            <a:r>
              <a:rPr lang="ru-RU" dirty="0" smtClean="0"/>
              <a:t>Долго ветками махал,</a:t>
            </a:r>
          </a:p>
          <a:p>
            <a:r>
              <a:rPr lang="ru-RU" dirty="0" smtClean="0"/>
              <a:t>Много было шуму.</a:t>
            </a:r>
          </a:p>
          <a:p>
            <a:r>
              <a:rPr lang="ru-RU" dirty="0" smtClean="0"/>
              <a:t>За ночь листья пожелтели</a:t>
            </a:r>
          </a:p>
          <a:p>
            <a:r>
              <a:rPr lang="ru-RU" dirty="0" smtClean="0"/>
              <a:t>И на утро облетели.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9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Тыква больше всех на грядке,</a:t>
            </a:r>
          </a:p>
          <a:p>
            <a:r>
              <a:rPr lang="ru-RU" dirty="0" smtClean="0"/>
              <a:t>Будет твой живот - в порядке.</a:t>
            </a:r>
          </a:p>
          <a:p>
            <a:r>
              <a:rPr lang="ru-RU" dirty="0" smtClean="0"/>
              <a:t>Каша с тыквы – хороша…</a:t>
            </a:r>
          </a:p>
          <a:p>
            <a:r>
              <a:rPr lang="ru-RU" dirty="0" smtClean="0"/>
              <a:t>Кушай Миша-не спеша!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49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/>
              <a:t>СПАСИБО ЗА ВНИМАНИЕ!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66900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14" y="577914"/>
            <a:ext cx="11681253" cy="4679095"/>
          </a:xfrm>
        </p:spPr>
        <p:txBody>
          <a:bodyPr>
            <a:normAutofit fontScale="90000"/>
          </a:bodyPr>
          <a:lstStyle/>
          <a:p>
            <a:pPr indent="360000">
              <a:lnSpc>
                <a:spcPct val="100000"/>
              </a:lnSpc>
            </a:pPr>
            <a:r>
              <a:rPr lang="ru-RU" u="sng" dirty="0"/>
              <a:t>Цель: </a:t>
            </a:r>
            <a:r>
              <a:rPr lang="ru-RU" dirty="0"/>
              <a:t>формирование представления у детей о сезонных изменениях, происходящих в природе </a:t>
            </a:r>
            <a:r>
              <a:rPr lang="ru-RU" dirty="0" smtClean="0"/>
              <a:t>осенью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u="sng" dirty="0" smtClean="0"/>
              <a:t>Задачи</a:t>
            </a:r>
            <a:r>
              <a:rPr lang="ru-RU" dirty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-расширить </a:t>
            </a:r>
            <a:r>
              <a:rPr lang="ru-RU" dirty="0"/>
              <a:t>знания детей об </a:t>
            </a:r>
            <a:r>
              <a:rPr lang="ru-RU" dirty="0" smtClean="0"/>
              <a:t>осени</a:t>
            </a:r>
            <a:br>
              <a:rPr lang="ru-RU" dirty="0" smtClean="0"/>
            </a:br>
            <a:r>
              <a:rPr lang="ru-RU" dirty="0" smtClean="0"/>
              <a:t>-чтение стихов </a:t>
            </a:r>
            <a:r>
              <a:rPr lang="ru-RU" smtClean="0"/>
              <a:t>об осени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-формировать </a:t>
            </a:r>
            <a:r>
              <a:rPr lang="ru-RU" dirty="0"/>
              <a:t>навыки художественного оформления времён года</a:t>
            </a:r>
            <a:br>
              <a:rPr lang="ru-RU" dirty="0"/>
            </a:br>
            <a:r>
              <a:rPr lang="ru-RU" dirty="0" smtClean="0"/>
              <a:t>-вызвать </a:t>
            </a:r>
            <a:r>
              <a:rPr lang="ru-RU" dirty="0"/>
              <a:t>интерес детей к изменениям в природе осенью</a:t>
            </a:r>
            <a:br>
              <a:rPr lang="ru-RU" dirty="0"/>
            </a:br>
            <a:r>
              <a:rPr lang="ru-RU" dirty="0" smtClean="0"/>
              <a:t>-воспитывать </a:t>
            </a:r>
            <a:r>
              <a:rPr lang="ru-RU" dirty="0"/>
              <a:t>бережное отношение детей к природе</a:t>
            </a:r>
            <a:br>
              <a:rPr lang="ru-RU" dirty="0"/>
            </a:br>
            <a:r>
              <a:rPr lang="ru-RU" dirty="0" smtClean="0"/>
              <a:t>-привлечь </a:t>
            </a:r>
            <a:r>
              <a:rPr lang="ru-RU" dirty="0"/>
              <a:t>родителей к жизни группы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48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609596"/>
            <a:ext cx="9789970" cy="38553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выставке «Осенние фантазии» приняли участие родители и дети, они очень постарались, проявили свою фантазию, умения. Семьи с радостью отнеслись к участию в выставке, делали поделки с удовольствием. На выставке нет победителей и проигравших, все работы оригинальны, интересны и своеобразны. Наши дети с хорошей выдумкой и фантазией, с необычным взглядом на обычные вещи!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7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Раз, два, три, четыре, пять</a:t>
            </a:r>
          </a:p>
          <a:p>
            <a:r>
              <a:rPr lang="ru-RU" dirty="0" smtClean="0"/>
              <a:t>Будем листья собирать.</a:t>
            </a:r>
          </a:p>
          <a:p>
            <a:r>
              <a:rPr lang="ru-RU" dirty="0" smtClean="0"/>
              <a:t>Листья березы,</a:t>
            </a:r>
          </a:p>
          <a:p>
            <a:r>
              <a:rPr lang="ru-RU" dirty="0" smtClean="0"/>
              <a:t>Листья рябины,</a:t>
            </a:r>
          </a:p>
          <a:p>
            <a:r>
              <a:rPr lang="ru-RU" dirty="0" smtClean="0"/>
              <a:t>Листья тополя,</a:t>
            </a:r>
          </a:p>
          <a:p>
            <a:r>
              <a:rPr lang="ru-RU" dirty="0" smtClean="0"/>
              <a:t>Листья осины,</a:t>
            </a:r>
          </a:p>
          <a:p>
            <a:r>
              <a:rPr lang="ru-RU" dirty="0" smtClean="0"/>
              <a:t>Листики дуба</a:t>
            </a:r>
          </a:p>
          <a:p>
            <a:r>
              <a:rPr lang="ru-RU" dirty="0" smtClean="0"/>
              <a:t>Мы соберем,</a:t>
            </a:r>
          </a:p>
          <a:p>
            <a:r>
              <a:rPr lang="ru-RU" dirty="0" smtClean="0"/>
              <a:t>Маме осенний букет отнесем!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71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>
          <a:xfrm>
            <a:off x="4868333" y="1705232"/>
            <a:ext cx="6378029" cy="4230954"/>
          </a:xfr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1005017"/>
            <a:ext cx="4031720" cy="4931172"/>
          </a:xfrm>
        </p:spPr>
        <p:txBody>
          <a:bodyPr/>
          <a:lstStyle/>
          <a:p>
            <a:r>
              <a:rPr lang="ru-RU" dirty="0" smtClean="0"/>
              <a:t>Тыква осенью созрела,</a:t>
            </a:r>
          </a:p>
          <a:p>
            <a:r>
              <a:rPr lang="ru-RU" dirty="0" smtClean="0"/>
              <a:t>И пока лежит без дела.</a:t>
            </a:r>
          </a:p>
          <a:p>
            <a:r>
              <a:rPr lang="ru-RU" dirty="0" smtClean="0"/>
              <a:t>Повезём её домой,</a:t>
            </a:r>
          </a:p>
          <a:p>
            <a:r>
              <a:rPr lang="ru-RU" dirty="0" smtClean="0"/>
              <a:t>Сварим кашу с ней зимой.</a:t>
            </a:r>
          </a:p>
          <a:p>
            <a:r>
              <a:rPr lang="ru-RU" dirty="0" smtClean="0"/>
              <a:t>Заготовим тыкву впрок.</a:t>
            </a:r>
          </a:p>
          <a:p>
            <a:r>
              <a:rPr lang="ru-RU" dirty="0" smtClean="0"/>
              <a:t>Будем пить полезный сок.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46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>
          <a:xfrm>
            <a:off x="4723461" y="1622854"/>
            <a:ext cx="6378029" cy="42309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7372" y="1400433"/>
            <a:ext cx="3908152" cy="4137556"/>
          </a:xfrm>
        </p:spPr>
        <p:txBody>
          <a:bodyPr/>
          <a:lstStyle/>
          <a:p>
            <a:r>
              <a:rPr lang="ru-RU" dirty="0" smtClean="0"/>
              <a:t>Кукурузные початки </a:t>
            </a:r>
          </a:p>
          <a:p>
            <a:r>
              <a:rPr lang="ru-RU" dirty="0" smtClean="0"/>
              <a:t>Нарядились на стебле</a:t>
            </a:r>
          </a:p>
          <a:p>
            <a:r>
              <a:rPr lang="ru-RU" dirty="0" smtClean="0"/>
              <a:t>То ль в пелёнки, то ль в перчатки.</a:t>
            </a:r>
          </a:p>
          <a:p>
            <a:r>
              <a:rPr lang="ru-RU" dirty="0" smtClean="0"/>
              <a:t>Зреют зёрнышки в тепле.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1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>
          <a:xfrm>
            <a:off x="4556579" y="1400433"/>
            <a:ext cx="5737603" cy="45357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1095633"/>
            <a:ext cx="3876256" cy="4840556"/>
          </a:xfrm>
        </p:spPr>
        <p:txBody>
          <a:bodyPr>
            <a:normAutofit/>
          </a:bodyPr>
          <a:lstStyle/>
          <a:p>
            <a:r>
              <a:rPr lang="ru-RU" dirty="0" smtClean="0"/>
              <a:t>Праздник осенью в лесу – </a:t>
            </a:r>
          </a:p>
          <a:p>
            <a:r>
              <a:rPr lang="ru-RU" dirty="0" smtClean="0"/>
              <a:t>И светло, и весело.</a:t>
            </a:r>
          </a:p>
          <a:p>
            <a:r>
              <a:rPr lang="ru-RU" dirty="0" smtClean="0"/>
              <a:t>Вот какие украшенья</a:t>
            </a:r>
          </a:p>
          <a:p>
            <a:r>
              <a:rPr lang="ru-RU" dirty="0" smtClean="0"/>
              <a:t>Осень здесь развесила.</a:t>
            </a:r>
          </a:p>
          <a:p>
            <a:r>
              <a:rPr lang="ru-RU" dirty="0" smtClean="0"/>
              <a:t>Каждый листик золотой – </a:t>
            </a:r>
          </a:p>
          <a:p>
            <a:r>
              <a:rPr lang="ru-RU" dirty="0" smtClean="0"/>
              <a:t>Маленькое солнышко.</a:t>
            </a:r>
          </a:p>
          <a:p>
            <a:r>
              <a:rPr lang="ru-RU" dirty="0" smtClean="0"/>
              <a:t>Соберу в корзину я,</a:t>
            </a:r>
          </a:p>
          <a:p>
            <a:r>
              <a:rPr lang="ru-RU" dirty="0" smtClean="0"/>
              <a:t>Положу на донышко.</a:t>
            </a:r>
          </a:p>
          <a:p>
            <a:r>
              <a:rPr lang="ru-RU" dirty="0" smtClean="0"/>
              <a:t>Берегу я листики…</a:t>
            </a:r>
          </a:p>
          <a:p>
            <a:r>
              <a:rPr lang="ru-RU" dirty="0" smtClean="0"/>
              <a:t>Осень продолжается.</a:t>
            </a:r>
          </a:p>
          <a:p>
            <a:r>
              <a:rPr lang="ru-RU" dirty="0" smtClean="0"/>
              <a:t>Долго дома у меня</a:t>
            </a:r>
          </a:p>
          <a:p>
            <a:r>
              <a:rPr lang="ru-RU" dirty="0" smtClean="0"/>
              <a:t>Праздник не кончается.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10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>
          <a:xfrm>
            <a:off x="4925998" y="1293342"/>
            <a:ext cx="6142082" cy="40744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724931"/>
            <a:ext cx="4023482" cy="5211258"/>
          </a:xfrm>
        </p:spPr>
        <p:txBody>
          <a:bodyPr/>
          <a:lstStyle/>
          <a:p>
            <a:r>
              <a:rPr lang="ru-RU" dirty="0" smtClean="0"/>
              <a:t>Настоем крепким трав, грибов и ягод</a:t>
            </a:r>
          </a:p>
          <a:p>
            <a:r>
              <a:rPr lang="ru-RU" dirty="0" smtClean="0"/>
              <a:t>Вдруг от того повеяло леска.</a:t>
            </a:r>
          </a:p>
          <a:p>
            <a:r>
              <a:rPr lang="ru-RU" dirty="0" smtClean="0"/>
              <a:t>Нагретою захлёбываясь влагой.</a:t>
            </a:r>
          </a:p>
          <a:p>
            <a:r>
              <a:rPr lang="ru-RU" dirty="0" smtClean="0"/>
              <a:t>Дышу, не надышусь издалека.</a:t>
            </a:r>
          </a:p>
          <a:p>
            <a:r>
              <a:rPr lang="ru-RU" dirty="0" smtClean="0"/>
              <a:t>Ах, милая! Когда б забыть другие.</a:t>
            </a:r>
          </a:p>
          <a:p>
            <a:r>
              <a:rPr lang="ru-RU" dirty="0" smtClean="0"/>
              <a:t>Я б только эти повторял слова!</a:t>
            </a:r>
          </a:p>
          <a:p>
            <a:r>
              <a:rPr lang="ru-RU" dirty="0" smtClean="0"/>
              <a:t>Привычные, по-детски дорогие…</a:t>
            </a:r>
          </a:p>
          <a:p>
            <a:r>
              <a:rPr lang="ru-RU" dirty="0" smtClean="0"/>
              <a:t>Грибы</a:t>
            </a:r>
            <a:r>
              <a:rPr lang="ru-RU" dirty="0"/>
              <a:t>.</a:t>
            </a:r>
            <a:r>
              <a:rPr lang="ru-RU" dirty="0" smtClean="0"/>
              <a:t> Деревья. Ягоды. Трава.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59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>
          <a:xfrm>
            <a:off x="5387317" y="1309815"/>
            <a:ext cx="6378029" cy="42309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744" y="815544"/>
            <a:ext cx="5102640" cy="4975656"/>
          </a:xfrm>
        </p:spPr>
        <p:txBody>
          <a:bodyPr/>
          <a:lstStyle/>
          <a:p>
            <a:r>
              <a:rPr lang="ru-RU" dirty="0" smtClean="0"/>
              <a:t>Листочки, листочки</a:t>
            </a:r>
          </a:p>
          <a:p>
            <a:r>
              <a:rPr lang="ru-RU" dirty="0" smtClean="0"/>
              <a:t>По ветру летят,</a:t>
            </a:r>
          </a:p>
          <a:p>
            <a:r>
              <a:rPr lang="ru-RU" dirty="0" smtClean="0"/>
              <a:t>У деток под ножками</a:t>
            </a:r>
          </a:p>
          <a:p>
            <a:r>
              <a:rPr lang="ru-RU" dirty="0" smtClean="0"/>
              <a:t>Тихо шуршат.</a:t>
            </a:r>
          </a:p>
          <a:p>
            <a:r>
              <a:rPr lang="ru-RU" dirty="0" smtClean="0"/>
              <a:t>И, плавно, качаясь,</a:t>
            </a:r>
          </a:p>
          <a:p>
            <a:r>
              <a:rPr lang="ru-RU" dirty="0" smtClean="0"/>
              <a:t>Ведут хоровод.</a:t>
            </a:r>
          </a:p>
          <a:p>
            <a:r>
              <a:rPr lang="ru-RU" dirty="0" smtClean="0"/>
              <a:t>И ветер осенний</a:t>
            </a:r>
          </a:p>
          <a:p>
            <a:r>
              <a:rPr lang="ru-RU" dirty="0" smtClean="0"/>
              <a:t>Им песню поёт.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655163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66</TotalTime>
  <Words>466</Words>
  <Application>Microsoft Office PowerPoint</Application>
  <PresentationFormat>Широкоэкранный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Берлин</vt:lpstr>
      <vt:lpstr>Совместная работа с родителями и детьми:</vt:lpstr>
      <vt:lpstr>Цель: формирование представления у детей о сезонных изменениях, происходящих в природе осенью    Задачи:  -расширить знания детей об осени -чтение стихов об осени -формировать навыки художественного оформления времён года -вызвать интерес детей к изменениям в природе осенью -воспитывать бережное отношение детей к природе -привлечь родителей к жизни группы  </vt:lpstr>
      <vt:lpstr>В выставке «Осенние фантазии» приняли участие родители и дети, они очень постарались, проявили свою фантазию, умения. Семьи с радостью отнеслись к участию в выставке, делали поделки с удовольствием. На выставке нет победителей и проигравших, все работы оригинальны, интересны и своеобразны. Наши дети с хорошей выдумкой и фантазией, с необычным взглядом на обычные вещи!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operator1</dc:creator>
  <cp:lastModifiedBy>operator1</cp:lastModifiedBy>
  <cp:revision>12</cp:revision>
  <dcterms:created xsi:type="dcterms:W3CDTF">2021-11-10T16:44:46Z</dcterms:created>
  <dcterms:modified xsi:type="dcterms:W3CDTF">2021-11-10T17:51:28Z</dcterms:modified>
</cp:coreProperties>
</file>