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38" autoAdjust="0"/>
  </p:normalViewPr>
  <p:slideViewPr>
    <p:cSldViewPr>
      <p:cViewPr>
        <p:scale>
          <a:sx n="50" d="100"/>
          <a:sy n="50" d="100"/>
        </p:scale>
        <p:origin x="-52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7"/>
            <a:ext cx="7743852" cy="2528904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МДОУ-детский</a:t>
            </a:r>
            <a:r>
              <a:rPr lang="ru-RU" sz="2000" b="1" dirty="0" smtClean="0"/>
              <a:t> сад №5 р.п.Земетчино (Филиал №1)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i="1" dirty="0" smtClean="0">
                <a:solidFill>
                  <a:srgbClr val="FF0000"/>
                </a:solidFill>
                <a:cs typeface="BrowalliaUPC" pitchFamily="34" charset="-34"/>
              </a:rPr>
              <a:t>Сказки-загадки</a:t>
            </a:r>
            <a:endParaRPr lang="ru-RU" b="1" i="1" dirty="0">
              <a:solidFill>
                <a:srgbClr val="FF0000"/>
              </a:solidFill>
              <a:cs typeface="BrowalliaUPC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                                              Подготовил</a:t>
            </a:r>
            <a:r>
              <a:rPr lang="ru-RU" sz="2000" dirty="0" smtClean="0">
                <a:solidFill>
                  <a:srgbClr val="7030A0"/>
                </a:solidFill>
              </a:rPr>
              <a:t>: воспитатель  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первой категории Секрет Н.А.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85860"/>
            <a:ext cx="4071966" cy="235745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Вот </a:t>
            </a:r>
            <a:r>
              <a:rPr lang="ru-RU" b="1" i="1" dirty="0" smtClean="0">
                <a:solidFill>
                  <a:srgbClr val="7030A0"/>
                </a:solidFill>
              </a:rPr>
              <a:t>и сказочкам конец, а кто </a:t>
            </a:r>
            <a:r>
              <a:rPr lang="ru-RU" b="1" i="1" dirty="0" err="1" smtClean="0">
                <a:solidFill>
                  <a:srgbClr val="7030A0"/>
                </a:solidFill>
              </a:rPr>
              <a:t>слушал-МОЛОДЕЦ</a:t>
            </a:r>
            <a:r>
              <a:rPr lang="ru-RU" b="1" i="1" dirty="0" smtClean="0">
                <a:solidFill>
                  <a:srgbClr val="7030A0"/>
                </a:solidFill>
              </a:rPr>
              <a:t>!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Tuli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1001419" y="5500702"/>
            <a:ext cx="3335324" cy="71438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6" name="Рисунок 5" descr="99326403_73993389_f_4aa97b21345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00175"/>
            <a:ext cx="3000396" cy="421484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14422"/>
            <a:ext cx="7000924" cy="150019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На сметане мешан,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На окошке стужен,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Круглый бок, румяный бок.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Покатился…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Денис\Pictures\колоб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71810"/>
            <a:ext cx="4105769" cy="2683876"/>
          </a:xfrm>
          <a:prstGeom prst="rect">
            <a:avLst/>
          </a:prstGeom>
          <a:noFill/>
          <a:ln w="9525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109000" sy="109000" rotWithShape="0">
              <a:srgbClr val="FFFF00">
                <a:alpha val="1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785926"/>
            <a:ext cx="7643866" cy="135732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Что за сказка: кошка, внучка,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Мышь, ещё собака Жучка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Деду с бабой помогали,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Корнеплоды собирали?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Денис\Pictures\реп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143248"/>
            <a:ext cx="3429023" cy="2500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7000" sy="107000" algn="ctr" rotWithShape="0">
              <a:srgbClr val="FFC000">
                <a:alpha val="40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7715304" cy="271464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Что за домик на опушке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Дал приют Ежу, Лягушке,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Мышке, Зайцу, Петуху?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Дом с трубою наверху,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Из трубы идёт дымок.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Этот домик — ...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Денис\Pictures\тере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834" y="3429000"/>
            <a:ext cx="3323190" cy="224315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6000" sy="106000" algn="ctr" rotWithShape="0">
              <a:srgbClr val="FFC000">
                <a:alpha val="40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8573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Из домишки лубяного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Лиска</a:t>
            </a:r>
            <a:r>
              <a:rPr lang="ru-RU" sz="3200" dirty="0" smtClean="0">
                <a:solidFill>
                  <a:srgbClr val="FF0000"/>
                </a:solidFill>
              </a:rPr>
              <a:t> выгнала косого.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Эта сказка вам знакома?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Кто лису прогнал из дома?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збу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3143248"/>
            <a:ext cx="2637471" cy="2571767"/>
          </a:xfr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7286676" cy="178595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Баба била — не разбила,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Дед ударил — не разбил.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Баба очень загрустила.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Кто же бабе подсобил?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ряб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3071810"/>
            <a:ext cx="3578100" cy="2468889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14422"/>
            <a:ext cx="6858048" cy="214314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3200" spc="-150" dirty="0" smtClean="0">
                <a:solidFill>
                  <a:srgbClr val="FF0000"/>
                </a:solidFill>
              </a:rPr>
              <a:t>Возле леса, на опушке, </a:t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/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> Трое их живет в избушке. </a:t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/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> Там три стула и три кружки, </a:t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/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> Три кроватки, три подушки. </a:t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/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> Угадайте без подсказки, </a:t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/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> Кто герои этой сказки?</a:t>
            </a:r>
            <a:endParaRPr lang="ru-RU" sz="3200" spc="-15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медвед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3500438"/>
            <a:ext cx="3106327" cy="21431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6929486" cy="2286016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У </a:t>
            </a:r>
            <a:r>
              <a:rPr lang="ru-RU" sz="3200" dirty="0" err="1" smtClean="0">
                <a:solidFill>
                  <a:srgbClr val="FF0000"/>
                </a:solidFill>
              </a:rPr>
              <a:t>Алёнушки-сестрицы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Унесли братишку птицы.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Высоко они летят.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Далеко они глядят.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ус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3500438"/>
            <a:ext cx="2847557" cy="21431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857232"/>
            <a:ext cx="6858048" cy="29289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Три братца дружно строят дом,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Тепло, уютно будет в нём.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 работе братцы знают толк,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Не сможет в дом пробраться волк.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тр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3357562"/>
            <a:ext cx="3088033" cy="225579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60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МДОУ-детский сад №5 р.п.Земетчино (Филиал №1)  Сказки-загадки</vt:lpstr>
      <vt:lpstr>На сметане мешан,  На окошке стужен,  Круглый бок, румяный бок.  Покатился…</vt:lpstr>
      <vt:lpstr> Что за сказка: кошка, внучка,  Мышь, ещё собака Жучка  Деду с бабой помогали,  Корнеплоды собирали?  </vt:lpstr>
      <vt:lpstr>Что за домик на опушке  Дал приют Ежу, Лягушке,  Мышке, Зайцу, Петуху?  Дом с трубою наверху,  Из трубы идёт дымок.  Этот домик — ...</vt:lpstr>
      <vt:lpstr>Из домишки лубяного  Лиска выгнала косого.  Эта сказка вам знакома?  Кто лису прогнал из дома?</vt:lpstr>
      <vt:lpstr>Баба била — не разбила,  Дед ударил — не разбил.  Баба очень загрустила.  Кто же бабе подсобил?</vt:lpstr>
      <vt:lpstr>Возле леса, на опушке,    Трое их живет в избушке.    Там три стула и три кружки,    Три кроватки, три подушки.    Угадайте без подсказки,    Кто герои этой сказки?</vt:lpstr>
      <vt:lpstr>У Алёнушки-сестрицы  Унесли братишку птицы.  Высоко они летят.  Далеко они глядят.</vt:lpstr>
      <vt:lpstr>Три братца дружно строят дом,  Тепло, уютно будет в нём.  В работе братцы знают толк,  Не сможет в дом пробраться волк.</vt:lpstr>
      <vt:lpstr> Вот и сказочкам конец, а кто слушал-МОЛОДЕЦ!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Сказки для детей</dc:title>
  <dc:creator>Денис</dc:creator>
  <cp:lastModifiedBy>GEG</cp:lastModifiedBy>
  <cp:revision>22</cp:revision>
  <dcterms:created xsi:type="dcterms:W3CDTF">2013-01-31T15:37:18Z</dcterms:created>
  <dcterms:modified xsi:type="dcterms:W3CDTF">2022-02-04T04:15:34Z</dcterms:modified>
</cp:coreProperties>
</file>