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7" r:id="rId6"/>
    <p:sldId id="268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262440-0310-4FE0-B53F-1E348AD277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0EC8C71-5026-44D0-968F-D73C648964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CF9A54-CEE9-43EC-84E1-6EE3A80E0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1831D-D3E2-4A19-9517-C610E98F6BE7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3226EE-E1F0-47A6-996D-4CDC508A9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A4B3F7-1B2A-4C28-ADAD-87CE7C6DE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1350-46E9-41B7-9346-FED758082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107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9F1BE-98CB-4D60-BD2A-CBA9CDD36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8F3E0F-8C81-4FFA-BF47-37B2AB50D6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DF650C-318E-436E-BC76-22200EE7E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1831D-D3E2-4A19-9517-C610E98F6BE7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D133DC-732C-47A1-A828-6C1F18840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5B15FE-8089-45C7-BDF1-6DA2A0D04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1350-46E9-41B7-9346-FED758082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87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72BF280-F1F2-499A-B0B7-357DF629F5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8CACABA-BEA8-4437-A270-52D81E5C5E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8D5CF9-48AD-43BE-A6B6-AE25C05E6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1831D-D3E2-4A19-9517-C610E98F6BE7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52FB7C-8C98-4514-ADED-4B3C9F186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D3B8BA-C341-4F15-AF53-180FB8990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1350-46E9-41B7-9346-FED758082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462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61EF21-7C30-4CB7-9CDE-460087F10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5774A6-1C69-417A-97C4-1A412BC39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DB2FBB-6510-42EA-A9FC-41024BF09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1831D-D3E2-4A19-9517-C610E98F6BE7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1E87F0-BEF5-4342-B2C9-819928038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2B6E72-2B9A-4D85-BFE5-9E1067D8D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1350-46E9-41B7-9346-FED758082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176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C2C4EE-B53C-4361-A33C-D9BA6A046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2A1E29-08E6-4632-8A7B-CDECC3CF6E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D35435-FC1B-4984-900C-7E2B48607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1831D-D3E2-4A19-9517-C610E98F6BE7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821539-621B-4FEE-B214-9A29673CA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510C76-7F4D-4DCB-A330-5AC10FBA4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1350-46E9-41B7-9346-FED758082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243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BD7ECD-05B5-40CD-BB12-96C06520E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210347-C32F-4965-9D25-2F5A83C8A5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90AB258-546A-4A3B-942F-72C2BAD474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7618C8-DBD8-46C4-84E4-3018772E7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1831D-D3E2-4A19-9517-C610E98F6BE7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40E663-C20C-43EB-87E9-DCA8D8709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B3E65C-2DF2-41B2-917B-46F4B97C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1350-46E9-41B7-9346-FED758082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035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F2124B-DA52-40D8-A033-5E08809C0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6D2AC4-7D43-43E0-9749-645E8E26B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34AA692-575C-4074-9594-03EFF4F50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64D118F-DE0A-4ABC-B3FD-EC6DEC63B7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3761F1C-296E-4AFC-9625-4E6EBEAF90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26B1757-265A-4875-B771-859BA4A08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1831D-D3E2-4A19-9517-C610E98F6BE7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B672283-40B1-434F-9693-28644BF4A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2FB7889-DBD6-40A4-B15A-4332A7646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1350-46E9-41B7-9346-FED758082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336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B7D0DE-99A3-455C-8EED-8FB5A60B0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DD29398-DDB4-4E05-B071-BF7ABC507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1831D-D3E2-4A19-9517-C610E98F6BE7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CD97EEB-06B2-4BBC-A055-27E6019B2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9AA7DAE-BFAD-4252-91D7-E8C764183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1350-46E9-41B7-9346-FED758082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517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6F96EB0-9C6C-46BB-B3B3-85CD202E1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1831D-D3E2-4A19-9517-C610E98F6BE7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4D44B16-8233-4019-BD43-FA986B06C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7152820-E4AD-46E2-A125-1770B87F0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1350-46E9-41B7-9346-FED758082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988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53C10B-543E-4865-AFD1-67CEF7079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C965B4-E0F5-4B62-997F-DE187E471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20FE17-A9F4-459A-8044-43763214CC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C8BD1B-C34D-488F-9C97-ECAC05764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1831D-D3E2-4A19-9517-C610E98F6BE7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D165AD-D10A-4168-AB32-E5387584C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5F0AA6-C954-4213-B3DB-4D9A279C1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1350-46E9-41B7-9346-FED758082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036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150DD0-B9CE-4976-BD67-D5B558BC6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64AB087-E2E1-47F4-BA71-5D5F3E2A44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EC3BEAA-0406-42E5-B21B-FFB421EB8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DC621E4-EAC9-41DF-BDEE-3C1F7255D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1831D-D3E2-4A19-9517-C610E98F6BE7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FDEBFF7-0400-44D8-89FA-641306ECD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D4C565-8D04-413B-B6FC-30C987064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1350-46E9-41B7-9346-FED758082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0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B353A0-BB99-4441-B04B-0C5E04525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277847-7D73-4903-BD8D-479B9378C5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95E53C-659E-4E20-911A-CF6866D88E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1831D-D3E2-4A19-9517-C610E98F6BE7}" type="datetimeFigureOut">
              <a:rPr lang="ru-RU" smtClean="0"/>
              <a:t>29.05.2022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036DF3-DE3F-449D-9ECD-8E40B9CD77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494BAD-1A96-4AF6-9CAD-3CB29CB166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C1350-46E9-41B7-9346-FED758082C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900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E5A297-800C-4A9B-9C7B-6A08676E92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40E773-F6D2-4103-AAC4-203B3640BBAD}"/>
              </a:ext>
            </a:extLst>
          </p:cNvPr>
          <p:cNvSpPr txBox="1"/>
          <p:nvPr/>
        </p:nvSpPr>
        <p:spPr>
          <a:xfrm>
            <a:off x="2478157" y="1722783"/>
            <a:ext cx="67013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54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уходим в школу!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CFCDFD-84A2-4D53-B646-6223F1DD04F3}"/>
              </a:ext>
            </a:extLst>
          </p:cNvPr>
          <p:cNvSpPr txBox="1"/>
          <p:nvPr/>
        </p:nvSpPr>
        <p:spPr>
          <a:xfrm>
            <a:off x="2929631" y="417250"/>
            <a:ext cx="6134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МДОУ-детский сад №5 р. п. Земетчино (Филиал № 1)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5A6599-82FF-429D-A78D-2CA1046D4EAA}"/>
              </a:ext>
            </a:extLst>
          </p:cNvPr>
          <p:cNvSpPr txBox="1"/>
          <p:nvPr/>
        </p:nvSpPr>
        <p:spPr>
          <a:xfrm>
            <a:off x="7805531" y="5420139"/>
            <a:ext cx="3371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 воспитатели </a:t>
            </a:r>
          </a:p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Секрет Н.А.</a:t>
            </a:r>
          </a:p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Уварцева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Т.А.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2C76C5-B7CB-4479-B6D1-741E8D85B0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631096"/>
            <a:ext cx="3649751" cy="3103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49982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65E03D0-34BA-47FF-AA95-F586FFAED8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95CBAE7-E9EB-45DF-9CA9-AC481D98E881}"/>
              </a:ext>
            </a:extLst>
          </p:cNvPr>
          <p:cNvSpPr txBox="1"/>
          <p:nvPr/>
        </p:nvSpPr>
        <p:spPr>
          <a:xfrm>
            <a:off x="597569" y="2050742"/>
            <a:ext cx="31262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Звучите, фанфары! </a:t>
            </a:r>
          </a:p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трубы трубите!</a:t>
            </a:r>
          </a:p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праздник весёлый </a:t>
            </a:r>
          </a:p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Спешит детвора.</a:t>
            </a:r>
          </a:p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мы в школу </a:t>
            </a:r>
          </a:p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 провожаем.</a:t>
            </a:r>
          </a:p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Пришла с детским садом Прощаться пора!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313204-0D5C-4AB9-B554-FBC9C6F703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3" r="10580" b="8213"/>
          <a:stretch/>
        </p:blipFill>
        <p:spPr>
          <a:xfrm>
            <a:off x="4837043" y="281608"/>
            <a:ext cx="6016487" cy="6294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8360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65E03D0-34BA-47FF-AA95-F586FFAED8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F10929-6937-4833-8E1B-521F63BDFB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84"/>
          <a:stretch/>
        </p:blipFill>
        <p:spPr>
          <a:xfrm>
            <a:off x="595520" y="407504"/>
            <a:ext cx="5143500" cy="6042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F203E0-D9FE-4542-8F0A-8A1D45869548}"/>
              </a:ext>
            </a:extLst>
          </p:cNvPr>
          <p:cNvSpPr txBox="1"/>
          <p:nvPr/>
        </p:nvSpPr>
        <p:spPr>
          <a:xfrm>
            <a:off x="7235687" y="1908313"/>
            <a:ext cx="314076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детским садом расстаёмся,</a:t>
            </a:r>
          </a:p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Школе каждый </a:t>
            </a:r>
          </a:p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рад!</a:t>
            </a:r>
          </a:p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прощанье улыбнёмся-</a:t>
            </a:r>
          </a:p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грусти- </a:t>
            </a:r>
          </a:p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детский сад!</a:t>
            </a:r>
          </a:p>
        </p:txBody>
      </p:sp>
    </p:spTree>
    <p:extLst>
      <p:ext uri="{BB962C8B-B14F-4D97-AF65-F5344CB8AC3E}">
        <p14:creationId xmlns:p14="http://schemas.microsoft.com/office/powerpoint/2010/main" val="399435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65E03D0-34BA-47FF-AA95-F586FFAED8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FE30BC0-AD64-4E63-B629-1CB8F292AE69}"/>
              </a:ext>
            </a:extLst>
          </p:cNvPr>
          <p:cNvSpPr/>
          <p:nvPr/>
        </p:nvSpPr>
        <p:spPr>
          <a:xfrm>
            <a:off x="1126435" y="2173357"/>
            <a:ext cx="37106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дорогу, девчонки! </a:t>
            </a:r>
          </a:p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лесенке знаний шагайте смелей!</a:t>
            </a:r>
          </a:p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Чудесные встречи и добрые книжки</a:t>
            </a:r>
          </a:p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Ступеньками будут на ней.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A7B6F3A-5B3C-4350-A1B6-1A58239DFA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2850"/>
          <a:stretch/>
        </p:blipFill>
        <p:spPr>
          <a:xfrm>
            <a:off x="5749787" y="440635"/>
            <a:ext cx="5143500" cy="5976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55954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E5A297-800C-4A9B-9C7B-6A08676E92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2F13F67-46C4-441A-9DC1-FE5FBFB0C9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87" b="15362"/>
          <a:stretch/>
        </p:blipFill>
        <p:spPr>
          <a:xfrm>
            <a:off x="1669774" y="526774"/>
            <a:ext cx="8587409" cy="5804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05612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E5A297-800C-4A9B-9C7B-6A08676E92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D23719-4EAD-4264-8737-CA34607F8C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904" y="530087"/>
            <a:ext cx="7142922" cy="55791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2508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103</Words>
  <Application>Microsoft Office PowerPoint</Application>
  <PresentationFormat>Широкоэкранный</PresentationFormat>
  <Paragraphs>23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 Уварцев</dc:creator>
  <cp:lastModifiedBy>Денис Уварцев</cp:lastModifiedBy>
  <cp:revision>9</cp:revision>
  <dcterms:created xsi:type="dcterms:W3CDTF">2022-05-29T09:51:24Z</dcterms:created>
  <dcterms:modified xsi:type="dcterms:W3CDTF">2022-05-29T11:22:42Z</dcterms:modified>
</cp:coreProperties>
</file>