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07.12.2022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64307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Конспект НОД  на тему: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«Новогодний праздник»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разновозрастной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группе  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pic>
        <p:nvPicPr>
          <p:cNvPr id="18434" name="Picture 2" descr="http://ds5ishim.ru/sites/default/files/ng_park_lenina_5cadc0450b4a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143116"/>
            <a:ext cx="7000924" cy="4714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«Доскажи словечко»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214414" y="1397000"/>
          <a:ext cx="6405586" cy="4480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02793"/>
                <a:gridCol w="320279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 дворе снежок идет,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скоро праздник... </a:t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- Новый год!</a:t>
                      </a:r>
                    </a:p>
                    <a:p>
                      <a:r>
                        <a:rPr lang="ru-RU" dirty="0" smtClean="0"/>
                        <a:t>Мягко светятся иголки,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хвойный дух идет ... </a:t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- От елки!</a:t>
                      </a:r>
                    </a:p>
                    <a:p>
                      <a:r>
                        <a:rPr lang="ru-RU" dirty="0" smtClean="0"/>
                        <a:t>Ветви слабо шелестят,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бусы яркие... </a:t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- Блестят!</a:t>
                      </a:r>
                    </a:p>
                    <a:p>
                      <a:r>
                        <a:rPr lang="ru-RU" dirty="0" smtClean="0"/>
                        <a:t>И качаются игрушки -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флаги, звездочки, ... </a:t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- Хлопушки!</a:t>
                      </a:r>
                    </a:p>
                    <a:p>
                      <a:r>
                        <a:rPr lang="ru-RU" dirty="0" smtClean="0"/>
                        <a:t>Нити пестой мишуры,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колокольчики...</a:t>
                      </a:r>
                      <a:br>
                        <a:rPr lang="ru-RU" dirty="0" smtClean="0"/>
                      </a:b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- Шары!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Рыбок хрупкие фигурки,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Птицы, лыжницы,...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Снегурки!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Белоус и краснонос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Под ветвями ...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Дед Мороз!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 верхушку украшая,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там сияет, как всегда,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очень яркая, большая,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пятикрылая ... 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Звезда!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Ну а елка, просто диво!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Как нарядна, как ...</a:t>
                      </a:r>
                      <a:b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Красива!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«Что висит на ёлке?»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071546"/>
            <a:ext cx="850109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ишки да иголки? (Да)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Бусы и фонарики? (Да)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цветные шарики? (Да)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Книжки и тетрадки?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Булки,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виноградки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Туфли и сапожки?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Вилочки и ложки?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Может крокодилы?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Панды и гориллы?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Звёздочки, конфеты? (Да)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Пироги, омлеты? (Нет)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Мишура, хлопушки? (Да)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Яркие игрушки? (Да)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Вот, какая ёлочка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Колкая иголочка.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Дидактическое упражнение 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«Ёлочки разные»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1428736"/>
            <a:ext cx="828677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Ёлочки бывают разные. Давайте покажем, какие бывают елочки.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Высокие — поднять руки и встать на носочки.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Низкие — присесть на корточки.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Широкие — развести руки в стороны.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Узкие — прижать опущенные руки к туловищу.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000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«Доскажи словечко»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397000"/>
          <a:ext cx="6096000" cy="374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«Кто приносит детям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Подарков целый воз?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Ответить очень просто: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«Это ……. Дед Мороз!!!»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 если у кого – то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Красивый красный нос?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Ответить очень просто: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«Это…. Дед Мороз!!!»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Кто ёлки зажигает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сотни ярких звёзд?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Ответить очень просто: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«Это…..Дед Мороз!!!»</a:t>
                      </a:r>
                      <a:endParaRPr kumimoji="0" lang="ru-RU" sz="200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Кто носит шубу, валенки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нас смешит до слёз?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Ответить очень просто: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«Это….. Дед Мороз!!!»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Кто может заморозить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в шутку, и в серьёз?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Ответить очень просто: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«Это ….. Дед Мороз!!!».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 кто желанный самый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нашем доме гость?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Ответить очень просто: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«Это…. Дед Мороз!!!».</a:t>
                      </a:r>
                      <a:endParaRPr kumimoji="0" lang="ru-RU" sz="200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физкультминутка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s://fsd.multiurok.ru/html/2017/12/25/s_5a40c0da85e1a/img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357298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64294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Загадки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857232"/>
          <a:ext cx="8429684" cy="5577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9652"/>
                <a:gridCol w="2881943"/>
                <a:gridCol w="3098089"/>
              </a:tblGrid>
              <a:tr h="5017228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осени пришла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сугробы намела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(зима)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Покружились звездочки,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воздухе немножко,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Сели и растаяли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моей ладошке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(снежинки)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Белое покрывало,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земле лежало.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Лето пришло,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Оно всё сошло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(снег)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Ночью он, пока я спал,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Пришёл с волшебной кистью,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на окне нарисовал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Сверкающие листья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(мороз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морозе не дрожу, 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Нос морковкою держу, 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 не жалуюсь, привык. </a:t>
                      </a:r>
                      <a:b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 зовусь я? ... 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(снеговик)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Елка в праздник Новый Год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Взрослых и детей зовет.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Приглашает весь народ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новогодний …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(хоровод).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Всюду в этот праздник грохот!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Взрыв, за ним веселый хохот!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Очень шумная игрушка –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Новогодняя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… (хлопушка.)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Дед мороз пришел к нам в гости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 хрупкой, белоснежной гостьей.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 назвал ее дочуркой.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Эта девочка…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(Снегурочка).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небесах она сверкает,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Нашу елку украшает.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 померкнет никогда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новогодний день … 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(звезда).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Новый Год мы не грустим,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Мы под елочкой сидим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друг другу с выраженьем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Говорим мы</a:t>
                      </a:r>
                      <a:r>
                        <a:rPr kumimoji="0" lang="ru-RU" sz="180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… (поздравления).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s://cepia.ru/images/u/pages/5747/1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0042"/>
            <a:ext cx="7727928" cy="57959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</TotalTime>
  <Words>349</Words>
  <PresentationFormat>Экран (4:3)</PresentationFormat>
  <Paragraphs>85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Конспект НОД  на тему:  «Новогодний праздник» в разновозрастной  группе   </vt:lpstr>
      <vt:lpstr>Игра «Доскажи словечко» </vt:lpstr>
      <vt:lpstr>Игра «Что висит на ёлке?» </vt:lpstr>
      <vt:lpstr>Дидактическое упражнение  «Ёлочки разные» </vt:lpstr>
      <vt:lpstr>Игра «Доскажи словечко» </vt:lpstr>
      <vt:lpstr>физкультминутка</vt:lpstr>
      <vt:lpstr>Загадки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Конспект НОД  на тему:  «Новогодний праздник» в средней группе </dc:title>
  <dc:creator>Пользователь</dc:creator>
  <cp:lastModifiedBy>GEG</cp:lastModifiedBy>
  <cp:revision>9</cp:revision>
  <dcterms:created xsi:type="dcterms:W3CDTF">2020-12-20T07:19:34Z</dcterms:created>
  <dcterms:modified xsi:type="dcterms:W3CDTF">2022-12-07T03:57:08Z</dcterms:modified>
</cp:coreProperties>
</file>