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92" r:id="rId3"/>
    <p:sldId id="310" r:id="rId4"/>
    <p:sldId id="312" r:id="rId5"/>
    <p:sldId id="291" r:id="rId6"/>
    <p:sldId id="286" r:id="rId7"/>
    <p:sldId id="282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F8F"/>
    <a:srgbClr val="3916D0"/>
    <a:srgbClr val="57D9CA"/>
    <a:srgbClr val="05BEFF"/>
    <a:srgbClr val="2910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-10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57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123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7846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334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900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085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639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4569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464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9458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A3683-0613-49FC-8FFF-F0ED5DDCFACC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349-DA95-41A1-9B24-BD24A2E77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66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A3683-0613-49FC-8FFF-F0ED5DDCFACC}" type="datetimeFigureOut">
              <a:rPr lang="ru-RU" smtClean="0"/>
              <a:pPr/>
              <a:t>28.12.2022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349-DA95-41A1-9B24-BD24A2E770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765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6350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68978" y="1611921"/>
            <a:ext cx="8355271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6600" b="1" i="1" dirty="0">
                <a:ln/>
                <a:solidFill>
                  <a:srgbClr val="291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вот Новый год…</a:t>
            </a:r>
          </a:p>
        </p:txBody>
      </p:sp>
      <p:pic>
        <p:nvPicPr>
          <p:cNvPr id="5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05409">
            <a:off x="652362" y="4350710"/>
            <a:ext cx="495300" cy="438150"/>
          </a:xfrm>
          <a:prstGeom prst="rect">
            <a:avLst/>
          </a:prstGeom>
          <a:noFill/>
        </p:spPr>
      </p:pic>
      <p:pic>
        <p:nvPicPr>
          <p:cNvPr id="6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292837">
            <a:off x="2839540" y="801984"/>
            <a:ext cx="495300" cy="438150"/>
          </a:xfrm>
          <a:prstGeom prst="rect">
            <a:avLst/>
          </a:prstGeom>
          <a:noFill/>
        </p:spPr>
      </p:pic>
      <p:pic>
        <p:nvPicPr>
          <p:cNvPr id="7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982" y="5526721"/>
            <a:ext cx="701675" cy="620713"/>
          </a:xfrm>
          <a:prstGeom prst="rect">
            <a:avLst/>
          </a:prstGeom>
          <a:noFill/>
        </p:spPr>
      </p:pic>
      <p:pic>
        <p:nvPicPr>
          <p:cNvPr id="8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44748">
            <a:off x="6798131" y="3957519"/>
            <a:ext cx="946734" cy="837495"/>
          </a:xfrm>
          <a:prstGeom prst="rect">
            <a:avLst/>
          </a:prstGeom>
          <a:noFill/>
        </p:spPr>
      </p:pic>
      <p:pic>
        <p:nvPicPr>
          <p:cNvPr id="9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7578" y="4311516"/>
            <a:ext cx="617765" cy="546484"/>
          </a:xfrm>
          <a:prstGeom prst="rect">
            <a:avLst/>
          </a:prstGeom>
          <a:noFill/>
        </p:spPr>
      </p:pic>
      <p:pic>
        <p:nvPicPr>
          <p:cNvPr id="10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8179" y="2763629"/>
            <a:ext cx="495300" cy="438150"/>
          </a:xfrm>
          <a:prstGeom prst="rect">
            <a:avLst/>
          </a:prstGeom>
          <a:noFill/>
        </p:spPr>
      </p:pic>
      <p:pic>
        <p:nvPicPr>
          <p:cNvPr id="11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2438" y="400993"/>
            <a:ext cx="495300" cy="438150"/>
          </a:xfrm>
          <a:prstGeom prst="rect">
            <a:avLst/>
          </a:prstGeom>
          <a:noFill/>
        </p:spPr>
      </p:pic>
      <p:pic>
        <p:nvPicPr>
          <p:cNvPr id="12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82" y="1021059"/>
            <a:ext cx="495300" cy="438150"/>
          </a:xfrm>
          <a:prstGeom prst="rect">
            <a:avLst/>
          </a:prstGeom>
          <a:noFill/>
        </p:spPr>
      </p:pic>
      <p:pic>
        <p:nvPicPr>
          <p:cNvPr id="13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461" y="2822629"/>
            <a:ext cx="495300" cy="438150"/>
          </a:xfrm>
          <a:prstGeom prst="rect">
            <a:avLst/>
          </a:prstGeom>
          <a:noFill/>
        </p:spPr>
      </p:pic>
      <p:pic>
        <p:nvPicPr>
          <p:cNvPr id="14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75745">
            <a:off x="11073492" y="2822629"/>
            <a:ext cx="495300" cy="438150"/>
          </a:xfrm>
          <a:prstGeom prst="rect">
            <a:avLst/>
          </a:prstGeom>
          <a:noFill/>
        </p:spPr>
      </p:pic>
      <p:pic>
        <p:nvPicPr>
          <p:cNvPr id="15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22352">
            <a:off x="10744228" y="5303006"/>
            <a:ext cx="495300" cy="438150"/>
          </a:xfrm>
          <a:prstGeom prst="rect">
            <a:avLst/>
          </a:prstGeom>
          <a:noFill/>
        </p:spPr>
      </p:pic>
      <p:pic>
        <p:nvPicPr>
          <p:cNvPr id="16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6081">
            <a:off x="10859358" y="1021059"/>
            <a:ext cx="495300" cy="43815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8864600" y="5123702"/>
            <a:ext cx="30095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rgbClr val="291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воспитатели</a:t>
            </a:r>
          </a:p>
          <a:p>
            <a:pPr algn="r"/>
            <a:r>
              <a:rPr lang="ru-RU" b="1" dirty="0" err="1">
                <a:solidFill>
                  <a:srgbClr val="291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Уварцева</a:t>
            </a:r>
            <a:r>
              <a:rPr lang="ru-RU" b="1" dirty="0">
                <a:solidFill>
                  <a:srgbClr val="291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</a:p>
          <a:p>
            <a:pPr algn="r"/>
            <a:r>
              <a:rPr lang="ru-RU" b="1" dirty="0">
                <a:solidFill>
                  <a:srgbClr val="291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 Н.А</a:t>
            </a:r>
            <a:r>
              <a:rPr lang="ru-RU" sz="1400" b="1" dirty="0">
                <a:solidFill>
                  <a:srgbClr val="291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757014" y="202825"/>
            <a:ext cx="7321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910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МДОУ-детский сад № 5 р. п. Земетчино(Филиал № 1)</a:t>
            </a:r>
            <a:endParaRPr lang="ru-RU" sz="2000" dirty="0">
              <a:solidFill>
                <a:srgbClr val="29109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316" y="879923"/>
            <a:ext cx="476836" cy="156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7538" y="5425428"/>
            <a:ext cx="473997" cy="15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267" y="3931920"/>
            <a:ext cx="465274" cy="15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936" y="2181497"/>
            <a:ext cx="470054" cy="153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14041" y="1459209"/>
            <a:ext cx="454709" cy="148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8444" y="3984020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65082" y="3364829"/>
            <a:ext cx="471871" cy="154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7750" y="586919"/>
            <a:ext cx="471871" cy="133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5508" y="983236"/>
            <a:ext cx="471871" cy="154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75745">
            <a:off x="10160296" y="4777096"/>
            <a:ext cx="495300" cy="438150"/>
          </a:xfrm>
          <a:prstGeom prst="rect">
            <a:avLst/>
          </a:prstGeom>
          <a:noFill/>
        </p:spPr>
      </p:pic>
      <p:pic>
        <p:nvPicPr>
          <p:cNvPr id="32" name="Picture 8">
            <a:extLst>
              <a:ext uri="{FF2B5EF4-FFF2-40B4-BE49-F238E27FC236}">
                <a16:creationId xmlns:a16="http://schemas.microsoft.com/office/drawing/2014/main" xmlns="" id="{EF86F814-5D71-4B00-BD9D-ED83D697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55" y="2080000"/>
            <a:ext cx="3081338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xmlns="" id="{164B23B5-47E2-46AD-B60D-92B208BC1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7312" y="1004581"/>
            <a:ext cx="253682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473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1737" y="725065"/>
            <a:ext cx="588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sz="3200" b="1" dirty="0"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633" y="562132"/>
            <a:ext cx="2325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7200" b="1" dirty="0">
              <a:ln/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36340" y="4421152"/>
            <a:ext cx="73237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4000" dirty="0">
              <a:solidFill>
                <a:srgbClr val="270F8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6292">
            <a:off x="3722281" y="3582527"/>
            <a:ext cx="434829" cy="384656"/>
          </a:xfrm>
          <a:prstGeom prst="rect">
            <a:avLst/>
          </a:prstGeom>
          <a:noFill/>
        </p:spPr>
      </p:pic>
      <p:pic>
        <p:nvPicPr>
          <p:cNvPr id="8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6292">
            <a:off x="5726192" y="5273096"/>
            <a:ext cx="381122" cy="337146"/>
          </a:xfrm>
          <a:prstGeom prst="rect">
            <a:avLst/>
          </a:prstGeom>
          <a:noFill/>
        </p:spPr>
      </p:pic>
      <p:pic>
        <p:nvPicPr>
          <p:cNvPr id="9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6292">
            <a:off x="6302576" y="2510271"/>
            <a:ext cx="418027" cy="369793"/>
          </a:xfrm>
          <a:prstGeom prst="rect">
            <a:avLst/>
          </a:prstGeom>
          <a:noFill/>
        </p:spPr>
      </p:pic>
      <p:pic>
        <p:nvPicPr>
          <p:cNvPr id="10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6292">
            <a:off x="4970220" y="1604962"/>
            <a:ext cx="474275" cy="419551"/>
          </a:xfrm>
          <a:prstGeom prst="rect">
            <a:avLst/>
          </a:prstGeom>
          <a:noFill/>
        </p:spPr>
      </p:pic>
      <p:pic>
        <p:nvPicPr>
          <p:cNvPr id="12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6292">
            <a:off x="8182627" y="3408484"/>
            <a:ext cx="333235" cy="294785"/>
          </a:xfrm>
          <a:prstGeom prst="rect">
            <a:avLst/>
          </a:prstGeom>
          <a:noFill/>
        </p:spPr>
      </p:pic>
      <p:pic>
        <p:nvPicPr>
          <p:cNvPr id="13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6292">
            <a:off x="5831187" y="633537"/>
            <a:ext cx="381122" cy="337146"/>
          </a:xfrm>
          <a:prstGeom prst="rect">
            <a:avLst/>
          </a:prstGeom>
          <a:noFill/>
        </p:spPr>
      </p:pic>
      <p:pic>
        <p:nvPicPr>
          <p:cNvPr id="14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6292">
            <a:off x="6593586" y="3879506"/>
            <a:ext cx="381122" cy="337146"/>
          </a:xfrm>
          <a:prstGeom prst="rect">
            <a:avLst/>
          </a:prstGeom>
          <a:noFill/>
        </p:spPr>
      </p:pic>
      <p:pic>
        <p:nvPicPr>
          <p:cNvPr id="15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6292">
            <a:off x="7692915" y="5636529"/>
            <a:ext cx="381122" cy="337146"/>
          </a:xfrm>
          <a:prstGeom prst="rect">
            <a:avLst/>
          </a:prstGeom>
          <a:noFill/>
        </p:spPr>
      </p:pic>
      <p:pic>
        <p:nvPicPr>
          <p:cNvPr id="16" name="Picture 21" descr="ан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6292">
            <a:off x="3784153" y="5753054"/>
            <a:ext cx="381122" cy="337146"/>
          </a:xfrm>
          <a:prstGeom prst="rect">
            <a:avLst/>
          </a:prstGeom>
          <a:noFill/>
        </p:spPr>
      </p:pic>
      <p:pic>
        <p:nvPicPr>
          <p:cNvPr id="17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678" y="1187342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77" y="3563902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205" y="968531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6612" y="4421152"/>
            <a:ext cx="523875" cy="154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55463" y="3354115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0" descr="prir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1433" y="4206066"/>
            <a:ext cx="523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BD44F10-3251-4D95-A5DC-2F4494A08462}"/>
              </a:ext>
            </a:extLst>
          </p:cNvPr>
          <p:cNvSpPr txBox="1"/>
          <p:nvPr/>
        </p:nvSpPr>
        <p:spPr>
          <a:xfrm>
            <a:off x="393701" y="1384300"/>
            <a:ext cx="34426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270F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 из нас, конечно ждёт</a:t>
            </a:r>
          </a:p>
          <a:p>
            <a:pPr algn="ctr"/>
            <a:r>
              <a:rPr lang="ru-RU" sz="2400" dirty="0">
                <a:solidFill>
                  <a:srgbClr val="270F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Весёлый праздник Новый год!</a:t>
            </a:r>
          </a:p>
          <a:p>
            <a:pPr algn="ctr"/>
            <a:r>
              <a:rPr lang="ru-RU" sz="2400" dirty="0">
                <a:solidFill>
                  <a:srgbClr val="270F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больше всех на свете</a:t>
            </a:r>
          </a:p>
          <a:p>
            <a:pPr algn="ctr"/>
            <a:r>
              <a:rPr lang="ru-RU" sz="2400" dirty="0">
                <a:solidFill>
                  <a:srgbClr val="270F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Ждут этот праздник дети!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1BF3CB94-3921-45C8-B591-8B3AD40235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02" t="10154" b="22107"/>
          <a:stretch/>
        </p:blipFill>
        <p:spPr>
          <a:xfrm>
            <a:off x="4049046" y="696393"/>
            <a:ext cx="7930292" cy="519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6" descr="http://img1.liveinternet.ru/images/attach/d/1/132/896/132896941_0_b1c40_70a84ce9_orig.png">
            <a:extLst>
              <a:ext uri="{FF2B5EF4-FFF2-40B4-BE49-F238E27FC236}">
                <a16:creationId xmlns:a16="http://schemas.microsoft.com/office/drawing/2014/main" xmlns="" id="{6E2693F2-370B-4ED1-B6F3-BD15138E6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 r="7515"/>
          <a:stretch>
            <a:fillRect/>
          </a:stretch>
        </p:blipFill>
        <p:spPr bwMode="auto">
          <a:xfrm>
            <a:off x="449792" y="3987957"/>
            <a:ext cx="1909592" cy="28079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0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1737" y="725065"/>
            <a:ext cx="588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sz="3200" b="1" dirty="0"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2D98D26-9A25-4B8A-AA2C-4B45A73DA93F}"/>
              </a:ext>
            </a:extLst>
          </p:cNvPr>
          <p:cNvSpPr txBox="1"/>
          <p:nvPr/>
        </p:nvSpPr>
        <p:spPr>
          <a:xfrm>
            <a:off x="2933700" y="355600"/>
            <a:ext cx="5245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270F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гостей сюда позвали,</a:t>
            </a:r>
          </a:p>
          <a:p>
            <a:pPr algn="ctr"/>
            <a:r>
              <a:rPr lang="ru-RU" sz="2400" dirty="0">
                <a:solidFill>
                  <a:srgbClr val="270F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Встали в дружный хоровод.</a:t>
            </a:r>
          </a:p>
          <a:p>
            <a:pPr algn="ctr"/>
            <a:r>
              <a:rPr lang="ru-RU" sz="2400" dirty="0">
                <a:solidFill>
                  <a:srgbClr val="270F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 этом светлом зале</a:t>
            </a:r>
          </a:p>
          <a:p>
            <a:pPr algn="ctr"/>
            <a:r>
              <a:rPr lang="ru-RU" sz="2400" dirty="0">
                <a:solidFill>
                  <a:srgbClr val="270F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встретить Новый год!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ECBCDAE-607E-4AFC-90DF-7A32E82B77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162"/>
          <a:stretch/>
        </p:blipFill>
        <p:spPr>
          <a:xfrm>
            <a:off x="228599" y="1879601"/>
            <a:ext cx="5410201" cy="462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615317C-40E5-4092-BBBD-7446B50FC30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3" r="17361" b="12592"/>
          <a:stretch/>
        </p:blipFill>
        <p:spPr>
          <a:xfrm>
            <a:off x="6197600" y="2034639"/>
            <a:ext cx="5613399" cy="4773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2" descr="http://img1.liveinternet.ru/images/attach/c/2/65/988/65988415_1288505649_19.png">
            <a:extLst>
              <a:ext uri="{FF2B5EF4-FFF2-40B4-BE49-F238E27FC236}">
                <a16:creationId xmlns:a16="http://schemas.microsoft.com/office/drawing/2014/main" xmlns="" id="{63228920-6013-42CA-9785-113A35FFB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3436" y="134658"/>
            <a:ext cx="1152128" cy="1729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3305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012E-6 L 0.2757 -0.2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30534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F35409-AB43-439B-AC72-FC9F07D63D21}"/>
              </a:ext>
            </a:extLst>
          </p:cNvPr>
          <p:cNvSpPr txBox="1"/>
          <p:nvPr/>
        </p:nvSpPr>
        <p:spPr>
          <a:xfrm>
            <a:off x="5194300" y="397401"/>
            <a:ext cx="2171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270F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открой мешок,</a:t>
            </a:r>
          </a:p>
          <a:p>
            <a:pPr algn="ctr"/>
            <a:r>
              <a:rPr lang="ru-RU" sz="2000" dirty="0">
                <a:solidFill>
                  <a:srgbClr val="270F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Расскажу тебе стишок.</a:t>
            </a:r>
          </a:p>
          <a:p>
            <a:pPr algn="ctr"/>
            <a:r>
              <a:rPr lang="ru-RU" sz="2000" dirty="0">
                <a:solidFill>
                  <a:srgbClr val="270F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игрушку мне подаришь,</a:t>
            </a:r>
          </a:p>
          <a:p>
            <a:pPr algn="ctr"/>
            <a:r>
              <a:rPr lang="ru-RU" sz="2000" dirty="0">
                <a:solidFill>
                  <a:srgbClr val="270F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подарка не оставишь!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CF35CB65-CDBC-4821-B510-4B2B261A0F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10" r="5062" b="9074"/>
          <a:stretch/>
        </p:blipFill>
        <p:spPr>
          <a:xfrm>
            <a:off x="787400" y="311149"/>
            <a:ext cx="4203700" cy="6235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3D4E8D38-C124-484C-BEDA-3DF085C683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68" t="4537" r="10000" b="10371"/>
          <a:stretch/>
        </p:blipFill>
        <p:spPr>
          <a:xfrm>
            <a:off x="7874000" y="311149"/>
            <a:ext cx="3848100" cy="6235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7">
            <a:extLst>
              <a:ext uri="{FF2B5EF4-FFF2-40B4-BE49-F238E27FC236}">
                <a16:creationId xmlns:a16="http://schemas.microsoft.com/office/drawing/2014/main" xmlns="" id="{D4A8A2D7-2511-49D4-A2E3-B2699282E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206" y="3473788"/>
            <a:ext cx="2706687" cy="307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232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1737" y="725065"/>
            <a:ext cx="588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sz="3200" b="1" dirty="0">
              <a:solidFill>
                <a:srgbClr val="270F8F"/>
              </a:solidFill>
              <a:latin typeface="Ariston" panose="03000400000000000000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B541C87-800C-4118-8586-AB7949B4AA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2" r="2593" b="13704"/>
          <a:stretch/>
        </p:blipFill>
        <p:spPr>
          <a:xfrm>
            <a:off x="0" y="1186774"/>
            <a:ext cx="4140201" cy="5641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2C7AA7-88AD-4B9D-87E5-7986DBAF09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06" r="8271" b="13704"/>
          <a:stretch/>
        </p:blipFill>
        <p:spPr>
          <a:xfrm>
            <a:off x="7997551" y="214735"/>
            <a:ext cx="4140201" cy="5918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для детей\детские картинки\блестяшки\noviy-god-99.gif">
            <a:extLst>
              <a:ext uri="{FF2B5EF4-FFF2-40B4-BE49-F238E27FC236}">
                <a16:creationId xmlns:a16="http://schemas.microsoft.com/office/drawing/2014/main" xmlns="" id="{489D2DE9-5487-4F1E-BC7E-2578B0600D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350" y="3276599"/>
            <a:ext cx="4140201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2555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EBBAD8D-8E74-477B-A437-4A2BE7F97A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82" t="8148" r="12963" b="5926"/>
          <a:stretch/>
        </p:blipFill>
        <p:spPr>
          <a:xfrm>
            <a:off x="4184650" y="1003300"/>
            <a:ext cx="3479800" cy="589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662B61C-3300-4805-A66F-9C7FA68338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51" t="5926" r="8395" b="15557"/>
          <a:stretch/>
        </p:blipFill>
        <p:spPr>
          <a:xfrm>
            <a:off x="190500" y="-38101"/>
            <a:ext cx="3479800" cy="538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18E0B17-6A74-4FF8-B637-D6234511AE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24" t="2037" r="13704" b="14629"/>
          <a:stretch/>
        </p:blipFill>
        <p:spPr>
          <a:xfrm>
            <a:off x="8305800" y="101600"/>
            <a:ext cx="340360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40003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92773B-E649-4F90-BC4D-4D9CAEBEAE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94" t="15000" r="12469" b="21852"/>
          <a:stretch/>
        </p:blipFill>
        <p:spPr>
          <a:xfrm>
            <a:off x="2393004" y="0"/>
            <a:ext cx="6653719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" descr="!kellju_toy5 (700x692, 389Kb)">
            <a:extLst>
              <a:ext uri="{FF2B5EF4-FFF2-40B4-BE49-F238E27FC236}">
                <a16:creationId xmlns:a16="http://schemas.microsoft.com/office/drawing/2014/main" xmlns="" id="{B3678D0A-F49B-4F71-915C-164CC25D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76264" cy="2349108"/>
          </a:xfrm>
          <a:prstGeom prst="rect">
            <a:avLst/>
          </a:prstGeom>
          <a:noFill/>
        </p:spPr>
      </p:pic>
      <p:pic>
        <p:nvPicPr>
          <p:cNvPr id="6" name="Picture 2" descr="https://www.superdecoupage.ru/wp-content/uploads/2014/11/snegoviki-kartinki-24.png">
            <a:extLst>
              <a:ext uri="{FF2B5EF4-FFF2-40B4-BE49-F238E27FC236}">
                <a16:creationId xmlns:a16="http://schemas.microsoft.com/office/drawing/2014/main" xmlns="" id="{17097D9C-6A80-486F-B057-EB0D5A8DB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26372" y="3605684"/>
            <a:ext cx="2306828" cy="281137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54588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992914" y="121300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dirty="0">
                <a:solidFill>
                  <a:srgbClr val="333333"/>
                </a:solidFill>
                <a:latin typeface="inherit"/>
              </a:rPr>
              <a:t> </a:t>
            </a:r>
            <a:endParaRPr lang="ru-RU" b="0" i="0" dirty="0">
              <a:solidFill>
                <a:srgbClr val="333333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10" name="Picture 2" descr="https://www.artleo.com/pic/download.php?file=201108/960x800/artleo.com-66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D44AE25D-0E02-4AE8-8DCD-C716EEECF39D}"/>
              </a:ext>
            </a:extLst>
          </p:cNvPr>
          <p:cNvSpPr/>
          <p:nvPr/>
        </p:nvSpPr>
        <p:spPr>
          <a:xfrm>
            <a:off x="1098898" y="840031"/>
            <a:ext cx="9759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i="1" dirty="0">
                <a:ln>
                  <a:gradFill>
                    <a:gsLst>
                      <a:gs pos="0">
                        <a:srgbClr val="4F81BD">
                          <a:tint val="66000"/>
                          <a:satMod val="160000"/>
                        </a:srgbClr>
                      </a:gs>
                      <a:gs pos="50000">
                        <a:srgbClr val="4F81BD">
                          <a:tint val="44500"/>
                          <a:satMod val="160000"/>
                        </a:srgbClr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</a:ln>
                <a:solidFill>
                  <a:srgbClr val="270F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новым годом!</a:t>
            </a:r>
          </a:p>
        </p:txBody>
      </p:sp>
      <p:pic>
        <p:nvPicPr>
          <p:cNvPr id="6" name="Picture 8" descr="http://www.playcast.ru/uploads/2016/12/20/20968240.png">
            <a:extLst>
              <a:ext uri="{FF2B5EF4-FFF2-40B4-BE49-F238E27FC236}">
                <a16:creationId xmlns:a16="http://schemas.microsoft.com/office/drawing/2014/main" xmlns="" id="{6BE5FF1B-4CBA-4C91-AB65-952AD7B23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63470"/>
            <a:ext cx="12192000" cy="46945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6995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2143</TotalTime>
  <Words>91</Words>
  <Application>Microsoft Office PowerPoint</Application>
  <PresentationFormat>Произвольный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GEG</cp:lastModifiedBy>
  <cp:revision>132</cp:revision>
  <dcterms:created xsi:type="dcterms:W3CDTF">2017-12-23T07:20:12Z</dcterms:created>
  <dcterms:modified xsi:type="dcterms:W3CDTF">2022-12-28T08:27:54Z</dcterms:modified>
</cp:coreProperties>
</file>