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0" autoAdjust="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00B0F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6A78-3A1D-40DC-BF31-2BDEF3206273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7684-EDBA-4CAC-BF80-2B1859F88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4678" y="4929198"/>
            <a:ext cx="2742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2023 год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857892"/>
            <a:ext cx="4546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МДОУ - детский сад №5 р.п.Земетчино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Пензенская обл.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214290"/>
            <a:ext cx="651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Новогодние радости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 descr="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214422"/>
            <a:ext cx="4714876" cy="3241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4572008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Панферова  Л.В.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030" y="0"/>
            <a:ext cx="6113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Старый Новый год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Развлечение  «До свидания, Ёлочка!»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-20230113-WA0007.jpg"/>
          <p:cNvPicPr>
            <a:picLocks noChangeAspect="1"/>
          </p:cNvPicPr>
          <p:nvPr/>
        </p:nvPicPr>
        <p:blipFill>
          <a:blip r:embed="rId2" cstate="print"/>
          <a:srcRect t="20833" b="3125"/>
          <a:stretch>
            <a:fillRect/>
          </a:stretch>
        </p:blipFill>
        <p:spPr>
          <a:xfrm>
            <a:off x="642910" y="1000108"/>
            <a:ext cx="3143245" cy="42492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Рисунок 4" descr="IMG-20230113-WA0001.jpg"/>
          <p:cNvPicPr>
            <a:picLocks noChangeAspect="1"/>
          </p:cNvPicPr>
          <p:nvPr/>
        </p:nvPicPr>
        <p:blipFill>
          <a:blip r:embed="rId3" cstate="print"/>
          <a:srcRect t="22916" b="27083"/>
          <a:stretch>
            <a:fillRect/>
          </a:stretch>
        </p:blipFill>
        <p:spPr>
          <a:xfrm>
            <a:off x="4143372" y="1214422"/>
            <a:ext cx="3857625" cy="342902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Рисунок 3" descr="IMG-20230113-WA0014.jpg"/>
          <p:cNvPicPr>
            <a:picLocks noChangeAspect="1"/>
          </p:cNvPicPr>
          <p:nvPr/>
        </p:nvPicPr>
        <p:blipFill>
          <a:blip r:embed="rId4" cstate="print"/>
          <a:srcRect t="27083" b="29167"/>
          <a:stretch>
            <a:fillRect/>
          </a:stretch>
        </p:blipFill>
        <p:spPr>
          <a:xfrm>
            <a:off x="2714612" y="4214818"/>
            <a:ext cx="3030991" cy="23574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00760" y="4929198"/>
            <a:ext cx="2565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Жалко, что кончаются</a:t>
            </a:r>
          </a:p>
          <a:p>
            <a:r>
              <a:rPr lang="ru-RU" sz="2000" dirty="0" smtClean="0"/>
              <a:t>Праздничные дни,</a:t>
            </a:r>
          </a:p>
          <a:p>
            <a:r>
              <a:rPr lang="ru-RU" sz="2000" dirty="0" smtClean="0"/>
              <a:t>Но не забываются</a:t>
            </a:r>
          </a:p>
          <a:p>
            <a:r>
              <a:rPr lang="ru-RU" sz="2000" dirty="0" smtClean="0"/>
              <a:t>Никогда они!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220_105733.jpg"/>
          <p:cNvPicPr>
            <a:picLocks noChangeAspect="1"/>
          </p:cNvPicPr>
          <p:nvPr/>
        </p:nvPicPr>
        <p:blipFill>
          <a:blip r:embed="rId2" cstate="print"/>
          <a:srcRect l="8334"/>
          <a:stretch>
            <a:fillRect/>
          </a:stretch>
        </p:blipFill>
        <p:spPr>
          <a:xfrm rot="16200000">
            <a:off x="5364313" y="-435147"/>
            <a:ext cx="2857497" cy="41563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 descr="IMG_20221220_105718.jpg"/>
          <p:cNvPicPr>
            <a:picLocks noChangeAspect="1"/>
          </p:cNvPicPr>
          <p:nvPr/>
        </p:nvPicPr>
        <p:blipFill>
          <a:blip r:embed="rId3" cstate="print"/>
          <a:srcRect l="6818" t="3409" r="6818" b="2840"/>
          <a:stretch>
            <a:fillRect/>
          </a:stretch>
        </p:blipFill>
        <p:spPr>
          <a:xfrm rot="16200000">
            <a:off x="5313416" y="2759022"/>
            <a:ext cx="2995200" cy="43351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IMG_20221220_105752.jpg"/>
          <p:cNvPicPr>
            <a:picLocks noChangeAspect="1"/>
          </p:cNvPicPr>
          <p:nvPr/>
        </p:nvPicPr>
        <p:blipFill>
          <a:blip r:embed="rId4" cstate="print"/>
          <a:srcRect l="7123" r="2814"/>
          <a:stretch>
            <a:fillRect/>
          </a:stretch>
        </p:blipFill>
        <p:spPr>
          <a:xfrm rot="16200000">
            <a:off x="1009297" y="-437848"/>
            <a:ext cx="2714645" cy="40189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3214686"/>
            <a:ext cx="36695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Ах, зима. зима!</a:t>
            </a:r>
          </a:p>
          <a:p>
            <a:r>
              <a:rPr lang="ru-RU" sz="2000" b="1" dirty="0" smtClean="0"/>
              <a:t>Красота  и  тишина!</a:t>
            </a:r>
          </a:p>
          <a:p>
            <a:r>
              <a:rPr lang="ru-RU" sz="2000" b="1" dirty="0" smtClean="0"/>
              <a:t>Замер лес,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одобный чуду,</a:t>
            </a:r>
          </a:p>
          <a:p>
            <a:r>
              <a:rPr lang="ru-RU" sz="2000" b="1" dirty="0" smtClean="0"/>
              <a:t>Залегла в лугах пурга,</a:t>
            </a:r>
          </a:p>
          <a:p>
            <a:r>
              <a:rPr lang="ru-RU" sz="2000" b="1" dirty="0" smtClean="0"/>
              <a:t>И куда  ни глянь -</a:t>
            </a:r>
          </a:p>
          <a:p>
            <a:r>
              <a:rPr lang="ru-RU" sz="2000" b="1" dirty="0" smtClean="0"/>
              <a:t>Повсюду  белоснежные снега…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7864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786454"/>
            <a:ext cx="3629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Рисунки детей группы №3 на тему: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«Зимний лес»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1227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238754" cy="39290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85918" y="500042"/>
            <a:ext cx="4908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Новогодний праздник у самых маленьких</a:t>
            </a:r>
          </a:p>
          <a:p>
            <a:pPr algn="ctr"/>
            <a:r>
              <a:rPr lang="ru-RU" sz="2000" b="1" dirty="0" smtClean="0"/>
              <a:t>Разновозрастная группа №1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1228-WA0019.jpg"/>
          <p:cNvPicPr>
            <a:picLocks noChangeAspect="1"/>
          </p:cNvPicPr>
          <p:nvPr/>
        </p:nvPicPr>
        <p:blipFill>
          <a:blip r:embed="rId2" cstate="print"/>
          <a:srcRect l="10588" t="12549" r="12941"/>
          <a:stretch>
            <a:fillRect/>
          </a:stretch>
        </p:blipFill>
        <p:spPr>
          <a:xfrm>
            <a:off x="1928794" y="1571340"/>
            <a:ext cx="5143536" cy="4411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2976" y="642918"/>
            <a:ext cx="6666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Новогодний праздник во  второй разновозрастной группе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857232"/>
            <a:ext cx="617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Новогодняя сказка в третьей разновозрастной группе</a:t>
            </a:r>
            <a:endParaRPr lang="ru-RU" sz="2000" b="1" dirty="0"/>
          </a:p>
        </p:txBody>
      </p:sp>
      <p:pic>
        <p:nvPicPr>
          <p:cNvPr id="3" name="Рисунок 2" descr="IMG-20221228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667383" cy="42505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0"/>
            <a:ext cx="46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Герои  нашей Новогодней сказки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IMG-20221228-WA0016.jpg"/>
          <p:cNvPicPr>
            <a:picLocks noChangeAspect="1"/>
          </p:cNvPicPr>
          <p:nvPr/>
        </p:nvPicPr>
        <p:blipFill>
          <a:blip r:embed="rId2" cstate="print"/>
          <a:srcRect l="24219" t="10416" r="29687"/>
          <a:stretch>
            <a:fillRect/>
          </a:stretch>
        </p:blipFill>
        <p:spPr>
          <a:xfrm>
            <a:off x="1428728" y="2285992"/>
            <a:ext cx="2989592" cy="435769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Рисунок 3" descr="IMG-20201225-WA0004.jpg"/>
          <p:cNvPicPr>
            <a:picLocks noChangeAspect="1"/>
          </p:cNvPicPr>
          <p:nvPr/>
        </p:nvPicPr>
        <p:blipFill>
          <a:blip r:embed="rId3" cstate="print"/>
          <a:srcRect t="8333" r="30556" b="3125"/>
          <a:stretch>
            <a:fillRect/>
          </a:stretch>
        </p:blipFill>
        <p:spPr>
          <a:xfrm>
            <a:off x="4643438" y="642918"/>
            <a:ext cx="2571768" cy="43720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 descr="IMG_20230113_093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1946667" cy="25955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Рисунок 5" descr="IMG_20230102_004831.jpg"/>
          <p:cNvPicPr>
            <a:picLocks noChangeAspect="1"/>
          </p:cNvPicPr>
          <p:nvPr/>
        </p:nvPicPr>
        <p:blipFill>
          <a:blip r:embed="rId5" cstate="print"/>
          <a:srcRect l="6944" t="5208" r="13889" b="7292"/>
          <a:stretch>
            <a:fillRect/>
          </a:stretch>
        </p:blipFill>
        <p:spPr>
          <a:xfrm>
            <a:off x="7000892" y="3786190"/>
            <a:ext cx="1939023" cy="28574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9388" y="85723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Снегурочка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1285860"/>
            <a:ext cx="1894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Зайка белый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6143644"/>
            <a:ext cx="14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Снеговик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29330"/>
            <a:ext cx="213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Лиса Плутовка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5214950"/>
            <a:ext cx="236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Дедушка Мороз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4588" y="2643182"/>
            <a:ext cx="277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Петрушка молодец</a:t>
            </a:r>
            <a:endParaRPr lang="ru-RU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220_105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2625329" cy="350043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Рисунок 2" descr="IMG_20221220_105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7166"/>
            <a:ext cx="2518190" cy="335758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 descr="IMG_20221220_105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57166"/>
            <a:ext cx="2518172" cy="335756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0100" y="4929198"/>
            <a:ext cx="2135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Девочка из снега</a:t>
            </a:r>
          </a:p>
          <a:p>
            <a:r>
              <a:rPr lang="ru-RU" dirty="0" smtClean="0"/>
              <a:t>Или изо льда,</a:t>
            </a:r>
          </a:p>
          <a:p>
            <a:r>
              <a:rPr lang="ru-RU" dirty="0" smtClean="0"/>
              <a:t>К нам она приходит</a:t>
            </a:r>
          </a:p>
          <a:p>
            <a:r>
              <a:rPr lang="ru-RU" dirty="0" smtClean="0"/>
              <a:t>В Новый год всегда.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4929198"/>
            <a:ext cx="2230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дедушкой подарки</a:t>
            </a:r>
          </a:p>
          <a:p>
            <a:r>
              <a:rPr lang="ru-RU" dirty="0" smtClean="0"/>
              <a:t>Щедро раздаёт</a:t>
            </a:r>
          </a:p>
          <a:p>
            <a:r>
              <a:rPr lang="ru-RU" dirty="0" smtClean="0"/>
              <a:t>Водит хороводы,</a:t>
            </a:r>
          </a:p>
          <a:p>
            <a:r>
              <a:rPr lang="ru-RU" dirty="0" smtClean="0"/>
              <a:t>Песенки поёт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071942"/>
            <a:ext cx="715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Рисунки детей группы №3 : Алиса  Ф. (4,5 г.), Женя Е. (6 л.), Вика П.(6 л.)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21227_11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643314"/>
            <a:ext cx="3357586" cy="2518190"/>
          </a:xfrm>
          <a:prstGeom prst="rect">
            <a:avLst/>
          </a:prstGeom>
        </p:spPr>
      </p:pic>
      <p:pic>
        <p:nvPicPr>
          <p:cNvPr id="3" name="Рисунок 2" descr="IMG_20221216_105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30" y="714356"/>
            <a:ext cx="3524275" cy="2643206"/>
          </a:xfrm>
          <a:prstGeom prst="rect">
            <a:avLst/>
          </a:prstGeom>
        </p:spPr>
      </p:pic>
      <p:pic>
        <p:nvPicPr>
          <p:cNvPr id="4" name="Рисунок 3" descr="IMG-20221228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859" y="785794"/>
            <a:ext cx="407196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300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Новогодние </a:t>
            </a:r>
            <a:r>
              <a:rPr lang="ru-RU" sz="2400" b="1" dirty="0" smtClean="0">
                <a:solidFill>
                  <a:srgbClr val="FF0000"/>
                </a:solidFill>
              </a:rPr>
              <a:t>поделки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наших родителей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20230116_173148 (1).jpg"/>
          <p:cNvPicPr>
            <a:picLocks noChangeAspect="1"/>
          </p:cNvPicPr>
          <p:nvPr/>
        </p:nvPicPr>
        <p:blipFill>
          <a:blip r:embed="rId2" cstate="print"/>
          <a:srcRect t="18182"/>
          <a:stretch>
            <a:fillRect/>
          </a:stretch>
        </p:blipFill>
        <p:spPr>
          <a:xfrm>
            <a:off x="5000628" y="2571744"/>
            <a:ext cx="3714758" cy="405245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 descr="IMG_20230116_173108.jpg"/>
          <p:cNvPicPr>
            <a:picLocks noChangeAspect="1"/>
          </p:cNvPicPr>
          <p:nvPr/>
        </p:nvPicPr>
        <p:blipFill>
          <a:blip r:embed="rId3" cstate="print"/>
          <a:srcRect t="10465" b="5813"/>
          <a:stretch>
            <a:fillRect/>
          </a:stretch>
        </p:blipFill>
        <p:spPr>
          <a:xfrm>
            <a:off x="357158" y="1714488"/>
            <a:ext cx="3975204" cy="443746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 descr="IMG_20221230_075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12533" y="-154803"/>
            <a:ext cx="2643188" cy="35242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174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51</cp:revision>
  <dcterms:created xsi:type="dcterms:W3CDTF">2023-01-14T13:30:54Z</dcterms:created>
  <dcterms:modified xsi:type="dcterms:W3CDTF">2023-01-16T20:54:34Z</dcterms:modified>
</cp:coreProperties>
</file>