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«Мы о самом-самом главном поведем сейчас рассказ. Стены, крыша, окна в нём – Перед нами прочный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990600"/>
            <a:ext cx="1211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дом»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DOMO\Downloads\115141065_Moy_dom_2.jpg"/>
          <p:cNvPicPr>
            <a:picLocks noChangeAspect="1" noChangeArrowheads="1"/>
          </p:cNvPicPr>
          <p:nvPr/>
        </p:nvPicPr>
        <p:blipFill>
          <a:blip r:embed="rId2"/>
          <a:srcRect t="14060" r="5806"/>
          <a:stretch>
            <a:fillRect/>
          </a:stretch>
        </p:blipFill>
        <p:spPr bwMode="auto">
          <a:xfrm>
            <a:off x="1752600" y="1676400"/>
            <a:ext cx="55626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MO\Downloads\Moy-dom-moya-krep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0" y="3048000"/>
            <a:ext cx="5080000" cy="3810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95400" y="0"/>
            <a:ext cx="6523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Игра</a:t>
            </a:r>
            <a:r>
              <a:rPr lang="ru-RU" sz="3200" b="1" dirty="0" smtClean="0"/>
              <a:t> «Разрешается - запрещается».</a:t>
            </a:r>
            <a:endParaRPr lang="ru-RU" sz="3200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066800"/>
            <a:ext cx="5486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Права ребенка в семье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право на жизнь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право свободно выражать свои взгляды и мнения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право на образование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право жить с родителями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право на защиту от насилия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4435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Право ребенка в семье.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676400"/>
            <a:ext cx="3505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право на фамилию,                                                    право на имя,                                                                             право на отчество, </a:t>
            </a:r>
            <a:r>
              <a:rPr lang="ru-RU" sz="2800" b="1" dirty="0" smtClean="0"/>
              <a:t>право на любовь,                       право на ошибку,                            право на помощь, право на отдых,               право на уважение,                         право на лечение</a:t>
            </a:r>
            <a:endParaRPr lang="ru-RU" sz="2800" b="1" dirty="0"/>
          </a:p>
        </p:txBody>
      </p:sp>
      <p:pic>
        <p:nvPicPr>
          <p:cNvPr id="4" name="Picture 2" descr="C:\Users\DOMO\Downloads\Moy-dom-moya-krep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971800"/>
            <a:ext cx="5181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381000"/>
            <a:ext cx="7543800" cy="35394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Обязанности ребенка в семье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хорошо учиться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помогать по дому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заботиться о старших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стараться самому обслуживать себя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заботиться о младших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Picture 2" descr="C:\Users\DOMO\Downloads\Moy-dom-moya-krep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3600" y="3505200"/>
            <a:ext cx="4470400" cy="3352800"/>
          </a:xfrm>
          <a:prstGeom prst="rect">
            <a:avLst/>
          </a:prstGeom>
          <a:noFill/>
        </p:spPr>
      </p:pic>
      <p:pic>
        <p:nvPicPr>
          <p:cNvPr id="23554" name="Picture 2" descr="C:\Users\DOMO\Downloads\hello_html_m76a04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29624"/>
            <a:ext cx="4191000" cy="292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loud2.prezentacii.org/posts/2016-03/1/2/1/1210834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5421907" cy="3352799"/>
          </a:xfrm>
          <a:prstGeom prst="rect">
            <a:avLst/>
          </a:prstGeom>
          <a:noFill/>
        </p:spPr>
      </p:pic>
      <p:pic>
        <p:nvPicPr>
          <p:cNvPr id="25604" name="Picture 4" descr="http://www.starsplas.com/wp-content/uploads/2018/02/HOUSE-CLEAN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6525" y="3200400"/>
            <a:ext cx="5027475" cy="304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088559"/>
            <a:ext cx="5663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886200"/>
            <a:ext cx="4114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Это крепость, за стенами которой могут царить лишь покой и любовь.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6400" y="609600"/>
            <a:ext cx="365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Английская пословица гласит: «Мой дом - моя крепость».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MO\Downloads\EIsd2zxWkAA9P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90550"/>
            <a:ext cx="8356600" cy="62674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3400" y="-152400"/>
            <a:ext cx="8529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«Мой дом – моя крепость»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MO\Downloads\Moy-dom-moya-krep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00200" y="0"/>
            <a:ext cx="63246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Дом как известно всем давно,-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Это не стены, не окно,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Даже и стулья за столом -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Это не дом.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Дом- это то, куда готов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Ты возвращаться вновь и вновь,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Радостным, грустным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Добрым, злым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Еле живым.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Дом- это там, где вас поймут.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Там, где надеются и ждут,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Где забываешь о плохом-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Это твой дом!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uzzleit.ru/files/puzzles/121/121229/_original.jpg"/>
          <p:cNvPicPr>
            <a:picLocks noChangeAspect="1" noChangeArrowheads="1"/>
          </p:cNvPicPr>
          <p:nvPr/>
        </p:nvPicPr>
        <p:blipFill>
          <a:blip r:embed="rId2"/>
          <a:srcRect b="23404"/>
          <a:stretch>
            <a:fillRect/>
          </a:stretch>
        </p:blipFill>
        <p:spPr bwMode="auto">
          <a:xfrm>
            <a:off x="685800" y="0"/>
            <a:ext cx="77829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2438400" y="0"/>
            <a:ext cx="7010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                       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сказке лисонька плутовка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                                 Обманула зайку ловко,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                                 Из избушки выгнав прочь.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                                 Плакал зайка день и ночь.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                                 Но в беде ему помог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                                 Один смелый петушок.                       			Как называется сказка?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7413" name="Picture 5" descr="https://sun9-2.userapi.com/c858236/v858236525/1fd324/-dY8dJZWkj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7762" y="1076756"/>
            <a:ext cx="5326238" cy="57812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2895600"/>
            <a:ext cx="2894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/>
              <a:t>Заюшкина</a:t>
            </a:r>
            <a:r>
              <a:rPr lang="ru-RU" sz="2400" b="1" i="1" dirty="0" smtClean="0"/>
              <a:t> избушка.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-838200" y="0"/>
            <a:ext cx="8229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 козлятами своими, родными, дорогими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Жила Коза в избушке – любили все друг дружку.                                   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Всей семьёй, в любви и счастье          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Так бы им и дальше жить.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Вдруг из леса к ним, из чащи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Волк повадился ходить!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Что это за сказка? 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048000"/>
            <a:ext cx="3254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Волк и семеро козлят.</a:t>
            </a:r>
            <a:endParaRPr lang="ru-RU" sz="2400" b="1" i="1" dirty="0"/>
          </a:p>
        </p:txBody>
      </p:sp>
      <p:pic>
        <p:nvPicPr>
          <p:cNvPr id="18435" name="Picture 3" descr="http://ds22.detkin-club.ru/images/ads/image_5ca49d7eea9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6923" y="1219200"/>
            <a:ext cx="4807078" cy="563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OMO\Downloads\Page_0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67" y="0"/>
            <a:ext cx="917786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MO\Downloads\115141065_Moy_dom_2.jpg"/>
          <p:cNvPicPr>
            <a:picLocks noChangeAspect="1" noChangeArrowheads="1"/>
          </p:cNvPicPr>
          <p:nvPr/>
        </p:nvPicPr>
        <p:blipFill>
          <a:blip r:embed="rId2"/>
          <a:srcRect t="14060" r="5806"/>
          <a:stretch>
            <a:fillRect/>
          </a:stretch>
        </p:blipFill>
        <p:spPr bwMode="auto">
          <a:xfrm>
            <a:off x="5562600" y="3521900"/>
            <a:ext cx="3581400" cy="33360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5715000" cy="3785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Физ. минутка «Дом»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Если на улице дождик идет,                                                                                         (взмахи руками перед собой)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Если метелица злая метет,                                                                                                   (взмахи руками из стороны в сторону)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доме под крышей укроемся мы,                                                                            («крыша» над головой)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Дождик и снег нам тогда не страшны!                                                                                                   (на месте топают ногами)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MO\Downloads\Moy-dom-moya-krep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281</Words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DOMO</dc:creator>
  <cp:lastModifiedBy>DOMO</cp:lastModifiedBy>
  <cp:revision>13</cp:revision>
  <dcterms:created xsi:type="dcterms:W3CDTF">2020-10-11T12:43:26Z</dcterms:created>
  <dcterms:modified xsi:type="dcterms:W3CDTF">2021-01-18T18:29:09Z</dcterms:modified>
</cp:coreProperties>
</file>