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2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096DA-88EC-4F0C-931C-8BA49F94F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BA2002A-8F27-4313-896E-DCA3FE583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DD0816-ABF8-425B-8C7D-91189C2C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8F1D6A-7EB5-42A6-92A7-D8B703C4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E9691B-2FFB-487B-BCE9-C8EC5BA6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97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3DFBFB-B705-4A2D-801A-D6BD4930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C471935-4741-49DF-BF98-749C8DD9C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7F2266-90AF-4207-942E-4B69357D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CD995C-997D-42FD-B681-CF5C17C1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757B3C-864F-40DA-B9D9-1558D9F6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74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A2B622E-6482-47D7-9C1D-808BDA899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26013A-54A5-4ADD-86CA-FFE83741D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2D44EE-2727-443B-A9A0-80817094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B55049-C545-440B-BEC6-B91BF92B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C3946C-ECF3-4409-BFD7-471C80C5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38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85C2A5-B4B4-4FBE-A5EE-624C1BB5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0029B1-936D-4499-89AA-279AC398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B13193-0B25-48B8-8306-AAA4C886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BA5117-172E-409B-9C96-1DB041B2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35D8D8-11F6-43DB-9CCE-1B017721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49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C50CC1-3E8F-40CC-AD95-1B457B8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717F7B-2FC6-4587-ABE6-A5431D62C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22F8BE-5C5B-4FEE-AE61-BF25E154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997C1D-7791-40A5-9182-6FA7348B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3A562A-3326-4D70-8656-ECB6D59E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0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80484E-C368-4B02-9F4C-F9622010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82DAAC-4C21-42CB-A2FD-1176C6406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B039BF4-2AEA-4B65-B8D0-F57CD3277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5FDE95-F8E0-4796-865A-B85C70A3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A55FBA2-34CB-4FC3-A24B-7D90124F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1E7844-61E2-44AA-9350-BAEE872A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79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7C8D8E-FED1-48C2-B6AD-758BE0D7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B52A15-EF7E-4A56-8F26-C12B72263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79A7F88-678B-4D94-A9A3-99151D1D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079A102-61D8-41BC-B23B-417D2219D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101DA12-51E5-447B-9575-B771EB1C7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F7653CA-7C43-4101-8289-0DA1C3EA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A7EABBB-62F7-42A6-B145-F44674ED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E6367DB-8314-4B9E-A935-B4B11E3E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53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40F5D1-B8B9-4521-A3A9-28F11C9E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13C3271-F3BE-4E86-90C3-819DFFDE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D973FEB-5927-49A5-8A93-F9FE2581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BE3CF3C-382C-45F4-A350-8A06F747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10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8FE9F7F-AC58-4ABD-AC4D-062932EC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278312-1506-4040-A576-C0FE2DC9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908A2D5-B6DC-4B58-99FB-6F42A917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82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89FEAC-768A-4D5E-BE39-D9C0F703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658D5C-F37E-496A-A3DF-EE94FF63D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4CDC83-5656-47B0-AB0A-3C3556FD4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85A3F1-0915-4032-9E56-B84906C3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6F52CE-D564-4B09-9751-88C7C578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4EEF20-C358-4D16-9127-451DA779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76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B92F4A-1861-4752-8A86-099DEE83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747090B-B9C4-478F-B275-2BB2DBC70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B0EDAA-C811-4232-9B29-8346BCF4F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6413A-C31A-43E9-AEF4-614A9AEC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56175B-A829-4462-80C9-818BEAB8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9E02723-ECBD-4057-B4BE-9CDA2401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8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281800-A162-40D3-B981-4B2E5232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7A033B-F65C-467B-874A-ABD006140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54B021-A96A-4E91-9680-7EB5ABA0F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7A2E-8BC8-4C42-B7F0-2A4B9D2DD3A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3D84E8-DBCF-4079-BF4C-672DD2974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9E5377-D084-4D3B-AD66-DDD3384A1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EDFA-30F7-4770-9E12-8DAC09365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13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38BB52-861E-4561-B3F2-83246F5BF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928645-1B0A-4C92-A395-624EEF42211D}"/>
              </a:ext>
            </a:extLst>
          </p:cNvPr>
          <p:cNvSpPr txBox="1"/>
          <p:nvPr/>
        </p:nvSpPr>
        <p:spPr>
          <a:xfrm>
            <a:off x="2690191" y="2252870"/>
            <a:ext cx="7248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дружить без ссор!»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61A3BBB-568E-41CC-BC1E-E2BC4D4C5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9" y="3286539"/>
            <a:ext cx="4267200" cy="3392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43402" y="727365"/>
            <a:ext cx="473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МДОУ- детский сад №5 р.п. Земетчино (Филиал № 1)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2272" y="5444837"/>
            <a:ext cx="211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Уварцева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Т.А.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7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799695-324D-4CAE-A2FD-8B19C123F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87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62114B-F7E0-4FB5-B9CE-5C152758C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EC5568-9EEA-4CAF-94B9-4395B5C38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47" t="3623" r="7826"/>
          <a:stretch/>
        </p:blipFill>
        <p:spPr>
          <a:xfrm rot="5400000">
            <a:off x="79096" y="966994"/>
            <a:ext cx="5433392" cy="4957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67C0172-615F-43B6-8280-FDAB85BF72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5" r="11207"/>
          <a:stretch/>
        </p:blipFill>
        <p:spPr>
          <a:xfrm rot="5400000">
            <a:off x="6586332" y="873815"/>
            <a:ext cx="5433391" cy="514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471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38BB52-861E-4561-B3F2-83246F5BF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960703-7AB0-40C2-BFF0-C23C143D0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95" y="745183"/>
            <a:ext cx="4161183" cy="579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64C0C4-53F9-4DAC-9942-8BCF1C4D9AEE}"/>
              </a:ext>
            </a:extLst>
          </p:cNvPr>
          <p:cNvSpPr txBox="1"/>
          <p:nvPr/>
        </p:nvSpPr>
        <p:spPr>
          <a:xfrm>
            <a:off x="1762539" y="2279373"/>
            <a:ext cx="39358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поссорились с подругой</a:t>
            </a:r>
          </a:p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уселись по углам.</a:t>
            </a:r>
          </a:p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скучно друг без друга!</a:t>
            </a:r>
          </a:p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Помириться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нам!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4799AE-3217-45EC-A611-31E82C0C3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86B1225-82D5-4260-B637-1065EC470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07" t="4348" r="7138" b="2831"/>
          <a:stretch/>
        </p:blipFill>
        <p:spPr>
          <a:xfrm>
            <a:off x="2133600" y="437322"/>
            <a:ext cx="7805530" cy="6082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080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7083DC-0C32-4C19-8553-D48CC1A18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7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Уварцев</dc:creator>
  <cp:lastModifiedBy>GEG</cp:lastModifiedBy>
  <cp:revision>6</cp:revision>
  <dcterms:created xsi:type="dcterms:W3CDTF">2023-03-22T02:36:20Z</dcterms:created>
  <dcterms:modified xsi:type="dcterms:W3CDTF">2001-12-31T20:38:00Z</dcterms:modified>
</cp:coreProperties>
</file>