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4" r:id="rId6"/>
    <p:sldId id="267" r:id="rId7"/>
    <p:sldId id="262" r:id="rId8"/>
    <p:sldId id="265" r:id="rId9"/>
    <p:sldId id="261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A02A-8C30-42FF-8AFD-0368FBED8DA3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4564-591F-4851-8AB7-8BFBCD1B4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A02A-8C30-42FF-8AFD-0368FBED8DA3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4564-591F-4851-8AB7-8BFBCD1B4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A02A-8C30-42FF-8AFD-0368FBED8DA3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4564-591F-4851-8AB7-8BFBCD1B4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A02A-8C30-42FF-8AFD-0368FBED8DA3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4564-591F-4851-8AB7-8BFBCD1B4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A02A-8C30-42FF-8AFD-0368FBED8DA3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4564-591F-4851-8AB7-8BFBCD1B4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A02A-8C30-42FF-8AFD-0368FBED8DA3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4564-591F-4851-8AB7-8BFBCD1B4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A02A-8C30-42FF-8AFD-0368FBED8DA3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4564-591F-4851-8AB7-8BFBCD1B4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A02A-8C30-42FF-8AFD-0368FBED8DA3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4564-591F-4851-8AB7-8BFBCD1B4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A02A-8C30-42FF-8AFD-0368FBED8DA3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4564-591F-4851-8AB7-8BFBCD1B4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A02A-8C30-42FF-8AFD-0368FBED8DA3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4564-591F-4851-8AB7-8BFBCD1B4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A02A-8C30-42FF-8AFD-0368FBED8DA3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4564-591F-4851-8AB7-8BFBCD1B4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3A02A-8C30-42FF-8AFD-0368FBED8DA3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4564-591F-4851-8AB7-8BFBCD1B4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J2KyyCIyL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1670" y="714356"/>
            <a:ext cx="6125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Здравствуй, Весна!</a:t>
            </a:r>
            <a:endParaRPr lang="ru-RU" sz="5400" b="1" cap="none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2428868"/>
            <a:ext cx="4538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МДОУ –детский сад №5 р.п.Земетчино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3357562"/>
            <a:ext cx="35702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                           </a:t>
            </a:r>
            <a:r>
              <a:rPr lang="ru-RU" sz="2000" b="1" dirty="0" smtClean="0">
                <a:solidFill>
                  <a:srgbClr val="0070C0"/>
                </a:solidFill>
              </a:rPr>
              <a:t>Воспитатели :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                           Панферова Л.В.,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                          Висько Н.И.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714488"/>
            <a:ext cx="7153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Фотоальбом  разновозрастной группы №3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768" y="5072074"/>
            <a:ext cx="98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2023г.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IMG-20230331-WA0024 (1).jpg"/>
          <p:cNvPicPr>
            <a:picLocks noChangeAspect="1"/>
          </p:cNvPicPr>
          <p:nvPr/>
        </p:nvPicPr>
        <p:blipFill>
          <a:blip r:embed="rId3" cstate="print"/>
          <a:srcRect l="6521" t="10326" r="-4348" b="30977"/>
          <a:stretch>
            <a:fillRect/>
          </a:stretch>
        </p:blipFill>
        <p:spPr>
          <a:xfrm>
            <a:off x="1500166" y="3071810"/>
            <a:ext cx="3661198" cy="2928958"/>
          </a:xfrm>
          <a:prstGeom prst="rect">
            <a:avLst/>
          </a:prstGeom>
          <a:ln w="38100">
            <a:solidFill>
              <a:srgbClr val="FFFF00"/>
            </a:solidFill>
          </a:ln>
          <a:scene3d>
            <a:camera prst="perspectiveLeft"/>
            <a:lightRig rig="threePt" dir="t"/>
          </a:scene3d>
        </p:spPr>
      </p:pic>
      <p:pic>
        <p:nvPicPr>
          <p:cNvPr id="12" name="Рисунок 11" descr="IMG_20230331_093802.jpg"/>
          <p:cNvPicPr>
            <a:picLocks noChangeAspect="1"/>
          </p:cNvPicPr>
          <p:nvPr/>
        </p:nvPicPr>
        <p:blipFill>
          <a:blip r:embed="rId4" cstate="print"/>
          <a:srcRect l="15385" t="17308" r="25640" b="5769"/>
          <a:stretch>
            <a:fillRect/>
          </a:stretch>
        </p:blipFill>
        <p:spPr>
          <a:xfrm>
            <a:off x="4500562" y="3571876"/>
            <a:ext cx="1643074" cy="285752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407_103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785926"/>
            <a:ext cx="5786446" cy="433983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2" name="Рисунок 1" descr="IMG_20230407_103030.jpg"/>
          <p:cNvPicPr>
            <a:picLocks noChangeAspect="1"/>
          </p:cNvPicPr>
          <p:nvPr/>
        </p:nvPicPr>
        <p:blipFill>
          <a:blip r:embed="rId3" cstate="print"/>
          <a:srcRect l="5000" t="3333" r="11250"/>
          <a:stretch>
            <a:fillRect/>
          </a:stretch>
        </p:blipFill>
        <p:spPr>
          <a:xfrm>
            <a:off x="214282" y="214290"/>
            <a:ext cx="3500462" cy="303023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15008" y="1214422"/>
            <a:ext cx="205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 Гори, гори ясно!»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285728"/>
            <a:ext cx="129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Мы играем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500438"/>
            <a:ext cx="211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«Весёлая  поездка»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202_120031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857232"/>
            <a:ext cx="1522506" cy="226167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3" name="Рисунок 2" descr="1331906859_vesn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286124"/>
            <a:ext cx="2149618" cy="311812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Рисунок 4" descr="836459_html_97e3b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214686"/>
            <a:ext cx="2203134" cy="320844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6" name="Рисунок 5" descr="vesna-dlya-detey-detsada-11.jpg"/>
          <p:cNvPicPr>
            <a:picLocks noChangeAspect="1"/>
          </p:cNvPicPr>
          <p:nvPr/>
        </p:nvPicPr>
        <p:blipFill>
          <a:blip r:embed="rId5" cstate="print"/>
          <a:srcRect b="26960"/>
          <a:stretch>
            <a:fillRect/>
          </a:stretch>
        </p:blipFill>
        <p:spPr>
          <a:xfrm>
            <a:off x="214282" y="285728"/>
            <a:ext cx="3065898" cy="292893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16820" y="785794"/>
            <a:ext cx="3010761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ВЕСНА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Солнце ярче засияло,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Отступают холода.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Значит снова на свиданье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 нам торопится Весна.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Птицы радостно запели,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  крыш закапала капель,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На деревьях почки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вскрылись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На дворе уже апрель.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Вся природа оживилась,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Зазвенели ручейки,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На проталинах весенних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Появляются цветы.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0"/>
            <a:ext cx="487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Музыкальное развлечение  «Весенняя сказка» 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IMG_20230331_101302.jpg"/>
          <p:cNvPicPr>
            <a:picLocks noChangeAspect="1"/>
          </p:cNvPicPr>
          <p:nvPr/>
        </p:nvPicPr>
        <p:blipFill>
          <a:blip r:embed="rId2" cstate="print"/>
          <a:srcRect l="8434" t="7899" r="16867"/>
          <a:stretch>
            <a:fillRect/>
          </a:stretch>
        </p:blipFill>
        <p:spPr>
          <a:xfrm>
            <a:off x="428596" y="571480"/>
            <a:ext cx="4429156" cy="307181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4" name="Рисунок 3" descr="IMG_20230414_080216.jpg"/>
          <p:cNvPicPr>
            <a:picLocks noChangeAspect="1"/>
          </p:cNvPicPr>
          <p:nvPr/>
        </p:nvPicPr>
        <p:blipFill>
          <a:blip r:embed="rId3" cstate="print"/>
          <a:srcRect l="16327" t="17347" r="12244"/>
          <a:stretch>
            <a:fillRect/>
          </a:stretch>
        </p:blipFill>
        <p:spPr>
          <a:xfrm>
            <a:off x="2714612" y="3357562"/>
            <a:ext cx="2143140" cy="330653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Рисунок 4" descr="IMG-20230331-WA0019.jpg"/>
          <p:cNvPicPr>
            <a:picLocks noChangeAspect="1"/>
          </p:cNvPicPr>
          <p:nvPr/>
        </p:nvPicPr>
        <p:blipFill>
          <a:blip r:embed="rId4" cstate="print"/>
          <a:srcRect t="19643" b="13392"/>
          <a:stretch>
            <a:fillRect/>
          </a:stretch>
        </p:blipFill>
        <p:spPr>
          <a:xfrm>
            <a:off x="4929190" y="2357430"/>
            <a:ext cx="4000510" cy="35719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43504" y="857232"/>
            <a:ext cx="3801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Кап  да кап, и не до сна,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Постучалась к нам  Весна…</a:t>
            </a:r>
            <a:endParaRPr lang="ru-RU" sz="2400" b="1" dirty="0" smtClean="0">
              <a:solidFill>
                <a:srgbClr val="00B050"/>
              </a:solidFill>
            </a:endParaRPr>
          </a:p>
        </p:txBody>
      </p:sp>
      <p:pic>
        <p:nvPicPr>
          <p:cNvPr id="7" name="Рисунок 6" descr="IMG_20230330_133313.jpg"/>
          <p:cNvPicPr>
            <a:picLocks noChangeAspect="1"/>
          </p:cNvPicPr>
          <p:nvPr/>
        </p:nvPicPr>
        <p:blipFill>
          <a:blip r:embed="rId5" cstate="print"/>
          <a:srcRect l="6944" t="26041" b="6250"/>
          <a:stretch>
            <a:fillRect/>
          </a:stretch>
        </p:blipFill>
        <p:spPr>
          <a:xfrm>
            <a:off x="357158" y="3714752"/>
            <a:ext cx="2282711" cy="2214578"/>
          </a:xfrm>
          <a:prstGeom prst="rect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682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«День птиц»  - выставка творческих работ </a:t>
            </a:r>
            <a:r>
              <a:rPr lang="ru-RU" b="1" dirty="0" smtClean="0">
                <a:solidFill>
                  <a:srgbClr val="FF0000"/>
                </a:solidFill>
              </a:rPr>
              <a:t>родителей   1.04.2023 г.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20230330_133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00109"/>
            <a:ext cx="3643338" cy="485778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Рисунок 3" descr="IMG_20230330_133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00108"/>
            <a:ext cx="3786214" cy="504828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85852" y="6000768"/>
            <a:ext cx="196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Семья Акмоловых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6215082"/>
            <a:ext cx="216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Семья  Паршиковых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330_13332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071948" cy="5429264"/>
          </a:xfrm>
          <a:prstGeom prst="rect">
            <a:avLst/>
          </a:prstGeom>
        </p:spPr>
      </p:pic>
      <p:pic>
        <p:nvPicPr>
          <p:cNvPr id="6" name="Рисунок 5" descr="IMG_20230331_153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85728"/>
            <a:ext cx="3714794" cy="4953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9256" y="5572140"/>
            <a:ext cx="178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Семья Ероховых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331_153436.jpg"/>
          <p:cNvPicPr>
            <a:picLocks noChangeAspect="1"/>
          </p:cNvPicPr>
          <p:nvPr/>
        </p:nvPicPr>
        <p:blipFill>
          <a:blip r:embed="rId2" cstate="print"/>
          <a:srcRect l="9677"/>
          <a:stretch>
            <a:fillRect/>
          </a:stretch>
        </p:blipFill>
        <p:spPr>
          <a:xfrm>
            <a:off x="428596" y="500042"/>
            <a:ext cx="2488824" cy="3673981"/>
          </a:xfrm>
          <a:prstGeom prst="rect">
            <a:avLst/>
          </a:prstGeom>
        </p:spPr>
      </p:pic>
      <p:pic>
        <p:nvPicPr>
          <p:cNvPr id="4" name="Рисунок 3" descr="IMG_20230331_152920.jpg"/>
          <p:cNvPicPr>
            <a:picLocks noChangeAspect="1"/>
          </p:cNvPicPr>
          <p:nvPr/>
        </p:nvPicPr>
        <p:blipFill>
          <a:blip r:embed="rId3" cstate="print"/>
          <a:srcRect l="5376" t="3226" r="4301" b="6451"/>
          <a:stretch>
            <a:fillRect/>
          </a:stretch>
        </p:blipFill>
        <p:spPr>
          <a:xfrm>
            <a:off x="3071802" y="571480"/>
            <a:ext cx="2732504" cy="3643338"/>
          </a:xfrm>
          <a:prstGeom prst="rect">
            <a:avLst/>
          </a:prstGeom>
        </p:spPr>
      </p:pic>
      <p:pic>
        <p:nvPicPr>
          <p:cNvPr id="5" name="Рисунок 4" descr="IMG_20221020_164808.jpg"/>
          <p:cNvPicPr>
            <a:picLocks noChangeAspect="1"/>
          </p:cNvPicPr>
          <p:nvPr/>
        </p:nvPicPr>
        <p:blipFill>
          <a:blip r:embed="rId4" cstate="print"/>
          <a:srcRect l="7812" t="13542" r="8593" b="17708"/>
          <a:stretch>
            <a:fillRect/>
          </a:stretch>
        </p:blipFill>
        <p:spPr>
          <a:xfrm>
            <a:off x="642910" y="4286256"/>
            <a:ext cx="3500462" cy="2159163"/>
          </a:xfrm>
          <a:prstGeom prst="rect">
            <a:avLst/>
          </a:prstGeom>
        </p:spPr>
      </p:pic>
      <p:pic>
        <p:nvPicPr>
          <p:cNvPr id="8" name="Рисунок 7" descr="IMG_20230414_155846.jpg"/>
          <p:cNvPicPr>
            <a:picLocks noChangeAspect="1"/>
          </p:cNvPicPr>
          <p:nvPr/>
        </p:nvPicPr>
        <p:blipFill>
          <a:blip r:embed="rId5" cstate="print"/>
          <a:srcRect l="6944" t="31250" r="18055" b="5208"/>
          <a:stretch>
            <a:fillRect/>
          </a:stretch>
        </p:blipFill>
        <p:spPr>
          <a:xfrm>
            <a:off x="6000760" y="785794"/>
            <a:ext cx="2909049" cy="32861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3108" y="0"/>
            <a:ext cx="285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Творческие работы  детей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IMG_20230331_1529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4759519" y="3884423"/>
            <a:ext cx="2410996" cy="32146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7686" y="571480"/>
            <a:ext cx="94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Настя с.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6143644"/>
            <a:ext cx="93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Женя Е.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331_152905.jpg"/>
          <p:cNvPicPr>
            <a:picLocks noChangeAspect="1"/>
          </p:cNvPicPr>
          <p:nvPr/>
        </p:nvPicPr>
        <p:blipFill>
          <a:blip r:embed="rId2" cstate="print"/>
          <a:srcRect t="3846"/>
          <a:stretch>
            <a:fillRect/>
          </a:stretch>
        </p:blipFill>
        <p:spPr>
          <a:xfrm>
            <a:off x="4500562" y="357166"/>
            <a:ext cx="4144834" cy="531388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86380" y="4643446"/>
            <a:ext cx="196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Семья Акмоловых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IMG_20230404_11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205486" y="3295054"/>
            <a:ext cx="2518189" cy="335758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8" name="Рисунок 7" descr="IMG_20230404_104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571480"/>
            <a:ext cx="2107421" cy="280989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928926" y="5786454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Вика К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285728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Наши рисунки.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IMG_20230404_110018.jpg"/>
          <p:cNvPicPr>
            <a:picLocks noChangeAspect="1"/>
          </p:cNvPicPr>
          <p:nvPr/>
        </p:nvPicPr>
        <p:blipFill>
          <a:blip r:embed="rId2" cstate="print"/>
          <a:srcRect r="5755"/>
          <a:stretch>
            <a:fillRect/>
          </a:stretch>
        </p:blipFill>
        <p:spPr>
          <a:xfrm rot="16200000">
            <a:off x="4924136" y="3114406"/>
            <a:ext cx="2508935" cy="354954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Рисунок 4" descr="IMG_20230404_110031.jpg"/>
          <p:cNvPicPr>
            <a:picLocks noChangeAspect="1"/>
          </p:cNvPicPr>
          <p:nvPr/>
        </p:nvPicPr>
        <p:blipFill>
          <a:blip r:embed="rId3" cstate="print"/>
          <a:srcRect l="3824" r="2914"/>
          <a:stretch>
            <a:fillRect/>
          </a:stretch>
        </p:blipFill>
        <p:spPr>
          <a:xfrm rot="16200000">
            <a:off x="4894431" y="391924"/>
            <a:ext cx="2498409" cy="35719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Рисунок 5" descr="IMG_20230404_110043.jpg"/>
          <p:cNvPicPr>
            <a:picLocks noChangeAspect="1"/>
          </p:cNvPicPr>
          <p:nvPr/>
        </p:nvPicPr>
        <p:blipFill>
          <a:blip r:embed="rId4" cstate="print"/>
          <a:srcRect r="5334" b="7999"/>
          <a:stretch>
            <a:fillRect/>
          </a:stretch>
        </p:blipFill>
        <p:spPr>
          <a:xfrm rot="16200000">
            <a:off x="1017969" y="3339695"/>
            <a:ext cx="2536033" cy="32861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 descr="IMG_20230404_110049.jpg"/>
          <p:cNvPicPr>
            <a:picLocks noChangeAspect="1"/>
          </p:cNvPicPr>
          <p:nvPr/>
        </p:nvPicPr>
        <p:blipFill>
          <a:blip r:embed="rId5" cstate="print"/>
          <a:srcRect l="2778" r="2778" b="4167"/>
          <a:stretch>
            <a:fillRect/>
          </a:stretch>
        </p:blipFill>
        <p:spPr>
          <a:xfrm rot="16200000">
            <a:off x="947298" y="409968"/>
            <a:ext cx="2534496" cy="342902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00298" y="3000372"/>
            <a:ext cx="124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Георгий М.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3071810"/>
            <a:ext cx="95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Женя Е.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5857892"/>
            <a:ext cx="75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Уля А.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5140" y="5715016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Илья П.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404_132651.jpg"/>
          <p:cNvPicPr>
            <a:picLocks noChangeAspect="1"/>
          </p:cNvPicPr>
          <p:nvPr/>
        </p:nvPicPr>
        <p:blipFill>
          <a:blip r:embed="rId2" cstate="print"/>
          <a:srcRect l="6944" r="1389" b="3125"/>
          <a:stretch>
            <a:fillRect/>
          </a:stretch>
        </p:blipFill>
        <p:spPr>
          <a:xfrm>
            <a:off x="571472" y="571480"/>
            <a:ext cx="3571900" cy="503311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3" name="Рисунок 2" descr="GridArt_20230307_1234374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28604"/>
            <a:ext cx="3857652" cy="5143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050" y="0"/>
            <a:ext cx="177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Весенние цветы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4" y="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Весенние прогулки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IMG_20230407_103533.jpg"/>
          <p:cNvPicPr>
            <a:picLocks noChangeAspect="1"/>
          </p:cNvPicPr>
          <p:nvPr/>
        </p:nvPicPr>
        <p:blipFill>
          <a:blip r:embed="rId2" cstate="print"/>
          <a:srcRect l="9375" t="6250" r="7031"/>
          <a:stretch>
            <a:fillRect/>
          </a:stretch>
        </p:blipFill>
        <p:spPr>
          <a:xfrm>
            <a:off x="285720" y="642918"/>
            <a:ext cx="3987034" cy="3353567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4" name="Рисунок 3" descr="IMG_20230411_105448.jpg"/>
          <p:cNvPicPr>
            <a:picLocks noChangeAspect="1"/>
          </p:cNvPicPr>
          <p:nvPr/>
        </p:nvPicPr>
        <p:blipFill>
          <a:blip r:embed="rId3" cstate="print"/>
          <a:srcRect l="5555" t="6250" b="5208"/>
          <a:stretch>
            <a:fillRect/>
          </a:stretch>
        </p:blipFill>
        <p:spPr>
          <a:xfrm>
            <a:off x="4429124" y="857232"/>
            <a:ext cx="4514866" cy="564360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Рисунок 4" descr="IMG_20230407_103553_BURST001_COVER.jpg"/>
          <p:cNvPicPr>
            <a:picLocks noChangeAspect="1"/>
          </p:cNvPicPr>
          <p:nvPr/>
        </p:nvPicPr>
        <p:blipFill>
          <a:blip r:embed="rId4" cstate="print"/>
          <a:srcRect l="28906" b="23958"/>
          <a:stretch>
            <a:fillRect/>
          </a:stretch>
        </p:blipFill>
        <p:spPr>
          <a:xfrm>
            <a:off x="1000100" y="4071942"/>
            <a:ext cx="3168685" cy="25419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71538" y="214290"/>
            <a:ext cx="247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Наблюдаем за грачами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428604"/>
            <a:ext cx="178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Берёза в апреле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168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48</cp:revision>
  <dcterms:created xsi:type="dcterms:W3CDTF">2023-04-13T20:19:21Z</dcterms:created>
  <dcterms:modified xsi:type="dcterms:W3CDTF">2023-04-19T20:40:09Z</dcterms:modified>
</cp:coreProperties>
</file>