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3579-0AD6-4F45-8335-AEAA806451FA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D32D43D-92D8-44DA-B181-D9C324E85A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3579-0AD6-4F45-8335-AEAA806451FA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43D-92D8-44DA-B181-D9C324E85A51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3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3579-0AD6-4F45-8335-AEAA806451FA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43D-92D8-44DA-B181-D9C324E85A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56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3579-0AD6-4F45-8335-AEAA806451FA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43D-92D8-44DA-B181-D9C324E85A51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3579-0AD6-4F45-8335-AEAA806451FA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43D-92D8-44DA-B181-D9C324E85A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2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3579-0AD6-4F45-8335-AEAA806451FA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43D-92D8-44DA-B181-D9C324E85A51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92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3579-0AD6-4F45-8335-AEAA806451FA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43D-92D8-44DA-B181-D9C324E85A51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66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3579-0AD6-4F45-8335-AEAA806451FA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43D-92D8-44DA-B181-D9C324E85A51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82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3579-0AD6-4F45-8335-AEAA806451FA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43D-92D8-44DA-B181-D9C324E85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3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3579-0AD6-4F45-8335-AEAA806451FA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43D-92D8-44DA-B181-D9C324E85A51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3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B1F3579-0AD6-4F45-8335-AEAA806451FA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43D-92D8-44DA-B181-D9C324E85A51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77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3579-0AD6-4F45-8335-AEAA806451FA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D32D43D-92D8-44DA-B181-D9C324E85A5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0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5436A-D9D1-F1AC-7CDD-6DED9E5CF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Вот и осень к нам пришла!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3B65DD-47A3-00ED-3ADE-E2FA68FEF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403976" cy="2744974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/>
              <a:t>                Выставка поделок детей и родителей старшей группы.</a:t>
            </a:r>
          </a:p>
          <a:p>
            <a:endParaRPr lang="ru-RU" sz="22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               Подготовила: </a:t>
            </a:r>
            <a:r>
              <a:rPr lang="ru-RU" dirty="0" err="1"/>
              <a:t>Висько</a:t>
            </a:r>
            <a:r>
              <a:rPr lang="ru-RU" dirty="0"/>
              <a:t> Н.И.</a:t>
            </a:r>
          </a:p>
        </p:txBody>
      </p:sp>
    </p:spTree>
    <p:extLst>
      <p:ext uri="{BB962C8B-B14F-4D97-AF65-F5344CB8AC3E}">
        <p14:creationId xmlns:p14="http://schemas.microsoft.com/office/powerpoint/2010/main" val="37832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B2AEC4-9B1A-29E0-16BF-E0CEE0D62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1" y="165847"/>
            <a:ext cx="5143500" cy="65980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3A30E0-3C28-6803-97F1-A63BD1096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20" y="165847"/>
            <a:ext cx="5143500" cy="65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84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68A672-5030-54AE-517A-B433E3BDD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3" y="112059"/>
            <a:ext cx="5143500" cy="66338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5539C9-7F5F-1BA3-AF29-694A81A11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57" y="112058"/>
            <a:ext cx="5143500" cy="66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8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7E7728-D8F9-893A-C5CC-54494885D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6" y="188258"/>
            <a:ext cx="5251076" cy="64814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13B422-F919-A8F6-24F0-9DE91992D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37" y="141192"/>
            <a:ext cx="5251076" cy="65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5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9B7634-F1CF-4E29-6463-5EC689CDC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0" y="165847"/>
            <a:ext cx="5143500" cy="65263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6C890E-9BF4-29C0-9122-EFC8A9834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41" y="165847"/>
            <a:ext cx="5143500" cy="65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0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4EBA2-62D8-C48E-A00B-FACD0274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1" y="129988"/>
            <a:ext cx="5143500" cy="65980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0C325-6EAD-C798-B0F2-D68BB40D1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01" y="129988"/>
            <a:ext cx="5143500" cy="65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8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B33162-1968-6AE6-7FAE-F1005EB4E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2" y="103094"/>
            <a:ext cx="5143500" cy="63873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E9ABEE-25D2-031C-F9A9-C69A12DF9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38" y="103094"/>
            <a:ext cx="5143500" cy="63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6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2BA75C-8CEB-1281-368D-69B377DCA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4" y="156882"/>
            <a:ext cx="5143500" cy="65442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CB7BB1-D1FB-1A29-17DD-B2E69419A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59" y="156882"/>
            <a:ext cx="5143500" cy="66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5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F9B931-B70A-5E38-0D41-F9C4AE0A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6" y="129988"/>
            <a:ext cx="5143500" cy="66697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C7350C-3E65-C826-954E-103A08554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3" y="129988"/>
            <a:ext cx="5143500" cy="65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3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6AC53F-9962-7424-3293-8F99AC284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3" y="138953"/>
            <a:ext cx="5143500" cy="65800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69D3F9-C803-553B-99D8-D0BB75FDA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39" y="138953"/>
            <a:ext cx="5143500" cy="65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8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9C2954-843D-468A-2EC9-807C4835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141194"/>
            <a:ext cx="5143500" cy="65756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73CB-ADA5-60ED-9AF0-9658E6F4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20" y="141194"/>
            <a:ext cx="5143500" cy="65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657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</TotalTime>
  <Words>24</Words>
  <Application>Microsoft Office PowerPoint</Application>
  <PresentationFormat>Широкоэкранный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Галерея</vt:lpstr>
      <vt:lpstr>Вот и осень к нам пришла!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и осень к нам пришла!</dc:title>
  <dc:creator>Sonya Visko</dc:creator>
  <cp:lastModifiedBy>Sonya Visko</cp:lastModifiedBy>
  <cp:revision>2</cp:revision>
  <dcterms:created xsi:type="dcterms:W3CDTF">2023-10-21T17:30:29Z</dcterms:created>
  <dcterms:modified xsi:type="dcterms:W3CDTF">2023-10-21T17:45:30Z</dcterms:modified>
</cp:coreProperties>
</file>