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1" r:id="rId4"/>
    <p:sldId id="260" r:id="rId5"/>
    <p:sldId id="268" r:id="rId6"/>
    <p:sldId id="264" r:id="rId7"/>
    <p:sldId id="265" r:id="rId8"/>
    <p:sldId id="266" r:id="rId9"/>
    <p:sldId id="282" r:id="rId10"/>
    <p:sldId id="271" r:id="rId11"/>
    <p:sldId id="273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709" autoAdjust="0"/>
  </p:normalViewPr>
  <p:slideViewPr>
    <p:cSldViewPr>
      <p:cViewPr varScale="1">
        <p:scale>
          <a:sx n="72" d="100"/>
          <a:sy n="72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01136-5E9F-40BC-BE8A-6443E0F3B938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E4568-4A40-4BE3-923A-3EEA8C5DE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7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495A-B1B7-48BE-9AF0-A1433D664203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/>
              <a:t> </a:t>
            </a:r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230" y="463053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1" y="288977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680" y="3629924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1173275" y="4235450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0879" y="4826899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904" y="57753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328" y="4380951"/>
            <a:ext cx="1120777" cy="112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784" y="5082277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0193" y="5225647"/>
            <a:ext cx="14188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978A40-2EF7-4E3D-89C1-BBE48270FCA6}"/>
              </a:ext>
            </a:extLst>
          </p:cNvPr>
          <p:cNvSpPr txBox="1"/>
          <p:nvPr/>
        </p:nvSpPr>
        <p:spPr>
          <a:xfrm>
            <a:off x="1416833" y="2488174"/>
            <a:ext cx="6669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твоя мама </a:t>
            </a:r>
          </a:p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тобой!»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552F2-A500-483A-9CE9-61D43ED89650}"/>
              </a:ext>
            </a:extLst>
          </p:cNvPr>
          <p:cNvSpPr txBox="1"/>
          <p:nvPr/>
        </p:nvSpPr>
        <p:spPr>
          <a:xfrm>
            <a:off x="1927448" y="908720"/>
            <a:ext cx="519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МДОУ-детский сад № 5 р. п. Земетчино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(Филиал №1)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424ED-E38C-4107-8C26-297078528497}"/>
              </a:ext>
            </a:extLst>
          </p:cNvPr>
          <p:cNvSpPr txBox="1"/>
          <p:nvPr/>
        </p:nvSpPr>
        <p:spPr>
          <a:xfrm>
            <a:off x="5025635" y="5096469"/>
            <a:ext cx="3463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        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Уварцева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Н.А.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383E90-F82A-42C9-B77F-D6507CD128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5972" r="21651" b="14444"/>
          <a:stretch/>
        </p:blipFill>
        <p:spPr>
          <a:xfrm>
            <a:off x="1232718" y="638195"/>
            <a:ext cx="6307064" cy="5457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14537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5813A6-1AB2-4162-B95D-BB6BEBA2F8DE}"/>
              </a:ext>
            </a:extLst>
          </p:cNvPr>
          <p:cNvSpPr txBox="1"/>
          <p:nvPr/>
        </p:nvSpPr>
        <p:spPr>
          <a:xfrm flipH="1">
            <a:off x="1835696" y="2130424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танцуем и поём,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Хлопаем в ладоши.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ничуть не устаём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музыкой хорошей!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9" descr="f84[1]">
            <a:extLst>
              <a:ext uri="{FF2B5EF4-FFF2-40B4-BE49-F238E27FC236}">
                <a16:creationId xmlns:a16="http://schemas.microsoft.com/office/drawing/2014/main" id="{639396B1-6444-4F93-A90F-8F5B08774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78" y="4546381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f84[1]">
            <a:extLst>
              <a:ext uri="{FF2B5EF4-FFF2-40B4-BE49-F238E27FC236}">
                <a16:creationId xmlns:a16="http://schemas.microsoft.com/office/drawing/2014/main" id="{14BF978E-5284-413D-A663-386D85AF12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6432" y="43793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2A4794-7E72-4198-A4EC-1FAF65483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t="3801" r="7500" b="2750"/>
          <a:stretch/>
        </p:blipFill>
        <p:spPr>
          <a:xfrm>
            <a:off x="740579" y="215109"/>
            <a:ext cx="762479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624534" y="3029991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85028" y="3064379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BC2613-EB3E-40E0-BF8B-F663BB949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1151"/>
          <a:stretch/>
        </p:blipFill>
        <p:spPr>
          <a:xfrm>
            <a:off x="395536" y="440255"/>
            <a:ext cx="5076000" cy="270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29B679-3183-4E64-8237-1031DE43B2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7778" r="4327" b="6250"/>
          <a:stretch/>
        </p:blipFill>
        <p:spPr>
          <a:xfrm>
            <a:off x="3778728" y="2988729"/>
            <a:ext cx="4752000" cy="335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9" descr="f84[1]">
            <a:extLst>
              <a:ext uri="{FF2B5EF4-FFF2-40B4-BE49-F238E27FC236}">
                <a16:creationId xmlns:a16="http://schemas.microsoft.com/office/drawing/2014/main" id="{19A2A410-C20D-4C05-AAF3-1FE9125F9C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939" y="3962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f84[1]">
            <a:extLst>
              <a:ext uri="{FF2B5EF4-FFF2-40B4-BE49-F238E27FC236}">
                <a16:creationId xmlns:a16="http://schemas.microsoft.com/office/drawing/2014/main" id="{B9693A81-C49B-42C4-A416-AD354CDCC2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788454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554A1D-03FB-4F0F-A0F2-3EFB68E72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 b="8195"/>
          <a:stretch/>
        </p:blipFill>
        <p:spPr>
          <a:xfrm>
            <a:off x="957027" y="680304"/>
            <a:ext cx="7206129" cy="53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41E23D-1167-4907-8C69-9778788962AF}"/>
              </a:ext>
            </a:extLst>
          </p:cNvPr>
          <p:cNvSpPr txBox="1"/>
          <p:nvPr/>
        </p:nvSpPr>
        <p:spPr>
          <a:xfrm flipH="1">
            <a:off x="2635212" y="612722"/>
            <a:ext cx="3888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 сегодня.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дружно скажут дети: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мамочки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Вы- лучшие на свете!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EABD57-0CF5-45D8-A83C-9396AF37B2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9306" b="9306"/>
          <a:stretch/>
        </p:blipFill>
        <p:spPr>
          <a:xfrm>
            <a:off x="1621443" y="2386875"/>
            <a:ext cx="5987825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E68A49-DDD5-4F44-95DC-03D65149B7ED}"/>
              </a:ext>
            </a:extLst>
          </p:cNvPr>
          <p:cNvSpPr txBox="1"/>
          <p:nvPr/>
        </p:nvSpPr>
        <p:spPr>
          <a:xfrm>
            <a:off x="1259632" y="155679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праздником, наши любимые мамы. </a:t>
            </a:r>
          </a:p>
          <a:p>
            <a:pPr algn="ctr"/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Днем матери!!!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-28585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4" y="-28585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00317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875621" y="4175186"/>
            <a:ext cx="3332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праздник наш веселый,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поздравляем наших мам.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счастья и удачи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 души желаем вам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E1F094-6903-4562-AF49-363738D91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2200" r="2396" b="15557"/>
          <a:stretch/>
        </p:blipFill>
        <p:spPr>
          <a:xfrm>
            <a:off x="1391317" y="272479"/>
            <a:ext cx="6408000" cy="371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D70527-ED5D-47FE-8209-15FBDF816E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" t="1700" r="3135" b="5900"/>
          <a:stretch/>
        </p:blipFill>
        <p:spPr>
          <a:xfrm>
            <a:off x="4623604" y="213389"/>
            <a:ext cx="3888431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F263B2-C3A0-4648-A8D6-38C3BBA10720}"/>
              </a:ext>
            </a:extLst>
          </p:cNvPr>
          <p:cNvSpPr txBox="1"/>
          <p:nvPr/>
        </p:nvSpPr>
        <p:spPr>
          <a:xfrm>
            <a:off x="771526" y="2492896"/>
            <a:ext cx="3529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Мама- самая лучшая,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родная!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 мы наших поздравляем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здоровья им желаем.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6978" y="-104796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905418" y="2182395"/>
            <a:ext cx="5452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открыл мне этот мир,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 жалея своих сил?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всегда оберегала?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на свете МАМА.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641A3C-2ECC-4B48-BF1F-FCACDFC24A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r="32675"/>
          <a:stretch/>
        </p:blipFill>
        <p:spPr>
          <a:xfrm>
            <a:off x="641413" y="296703"/>
            <a:ext cx="3456000" cy="5868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379791" y="902328"/>
            <a:ext cx="3657600" cy="5235598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Маму любят все на свете,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взрослые и дети.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ярче светит нам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славный праздник наших мам!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интересней –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станцуем с мамой вместе!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96" y="6139656"/>
            <a:ext cx="5562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6963" y="177490"/>
            <a:ext cx="423703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2586" y="601679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4419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6135" y="6435483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0FB1688-3B0D-4D2F-A32E-F452B4505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2" b="7155"/>
          <a:stretch/>
        </p:blipFill>
        <p:spPr>
          <a:xfrm>
            <a:off x="259291" y="1327943"/>
            <a:ext cx="5036609" cy="420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dirty="0"/>
              <a:t>                    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7809A4-1A48-450F-8C4C-3DCE45F6C1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4"/>
          <a:stretch/>
        </p:blipFill>
        <p:spPr>
          <a:xfrm>
            <a:off x="260865" y="214252"/>
            <a:ext cx="4275431" cy="4245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Объект 4">
            <a:extLst>
              <a:ext uri="{FF2B5EF4-FFF2-40B4-BE49-F238E27FC236}">
                <a16:creationId xmlns:a16="http://schemas.microsoft.com/office/drawing/2014/main" id="{C4E794B9-40BE-475B-8BEF-63846172DF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r="15397"/>
          <a:stretch/>
        </p:blipFill>
        <p:spPr>
          <a:xfrm>
            <a:off x="3878639" y="1989436"/>
            <a:ext cx="4717699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9" descr="f84[1]">
            <a:extLst>
              <a:ext uri="{FF2B5EF4-FFF2-40B4-BE49-F238E27FC236}">
                <a16:creationId xmlns:a16="http://schemas.microsoft.com/office/drawing/2014/main" id="{0B13931E-509C-4E27-B429-E02A4447FA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443" y="470168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f84[1]">
            <a:extLst>
              <a:ext uri="{FF2B5EF4-FFF2-40B4-BE49-F238E27FC236}">
                <a16:creationId xmlns:a16="http://schemas.microsoft.com/office/drawing/2014/main" id="{064C9A65-478C-4D1E-A0CB-0188C35413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7900" y="428604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5551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73260-795B-4BBE-AAA1-EC3C5FAFCB20}"/>
              </a:ext>
            </a:extLst>
          </p:cNvPr>
          <p:cNvSpPr txBox="1"/>
          <p:nvPr/>
        </p:nvSpPr>
        <p:spPr>
          <a:xfrm>
            <a:off x="2648744" y="483407"/>
            <a:ext cx="46085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мама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пpиносит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Игpyшки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конфеты, </a:t>
            </a:r>
          </a:p>
          <a:p>
            <a:pPr algn="ctr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люблю я </a:t>
            </a: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за это. </a:t>
            </a: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песни </a:t>
            </a: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напевает, </a:t>
            </a:r>
          </a:p>
          <a:p>
            <a:pPr algn="ctr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скучно вдвоем</a:t>
            </a: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бывает. </a:t>
            </a: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откpываю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секpеты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маму люблю я </a:t>
            </a:r>
          </a:p>
          <a:p>
            <a:pPr algn="ctr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за это. </a:t>
            </a: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свою маму, </a:t>
            </a:r>
          </a:p>
          <a:p>
            <a:pPr algn="ctr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Скажy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вам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пpямо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пpосто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то, </a:t>
            </a: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она моя мама!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9" descr="f84[1]">
            <a:extLst>
              <a:ext uri="{FF2B5EF4-FFF2-40B4-BE49-F238E27FC236}">
                <a16:creationId xmlns:a16="http://schemas.microsoft.com/office/drawing/2014/main" id="{C6FDB8F2-44E2-4AD4-9273-18F9E5EAD5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80022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f84[1]">
            <a:extLst>
              <a:ext uri="{FF2B5EF4-FFF2-40B4-BE49-F238E27FC236}">
                <a16:creationId xmlns:a16="http://schemas.microsoft.com/office/drawing/2014/main" id="{794BC0E5-8723-464F-8ADD-FDC7279886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735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f84[1]">
            <a:extLst>
              <a:ext uri="{FF2B5EF4-FFF2-40B4-BE49-F238E27FC236}">
                <a16:creationId xmlns:a16="http://schemas.microsoft.com/office/drawing/2014/main" id="{FB55865C-5CE6-4099-B2AD-A685D1C986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872" y="348943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f84[1]">
            <a:extLst>
              <a:ext uri="{FF2B5EF4-FFF2-40B4-BE49-F238E27FC236}">
                <a16:creationId xmlns:a16="http://schemas.microsoft.com/office/drawing/2014/main" id="{7B36128C-9653-422F-B96A-06E75C4C3D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3064" y="489175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J0099171">
            <a:extLst>
              <a:ext uri="{FF2B5EF4-FFF2-40B4-BE49-F238E27FC236}">
                <a16:creationId xmlns:a16="http://schemas.microsoft.com/office/drawing/2014/main" id="{18C84DA4-CBF1-430B-A3F1-B35FCD7F1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61" y="371799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J0099171">
            <a:extLst>
              <a:ext uri="{FF2B5EF4-FFF2-40B4-BE49-F238E27FC236}">
                <a16:creationId xmlns:a16="http://schemas.microsoft.com/office/drawing/2014/main" id="{88E7241F-883D-4B56-8448-8FE1F451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903697" y="1579886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J0099171">
            <a:extLst>
              <a:ext uri="{FF2B5EF4-FFF2-40B4-BE49-F238E27FC236}">
                <a16:creationId xmlns:a16="http://schemas.microsoft.com/office/drawing/2014/main" id="{108A5577-2393-4AC5-A85E-324ECD11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812" y="602375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J0099171">
            <a:extLst>
              <a:ext uri="{FF2B5EF4-FFF2-40B4-BE49-F238E27FC236}">
                <a16:creationId xmlns:a16="http://schemas.microsoft.com/office/drawing/2014/main" id="{72218641-9621-426D-9CE7-AC537F00E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92620" y="4781854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BD7123-2700-4BC6-B811-389561084C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8195" r="9374" b="12201"/>
          <a:stretch/>
        </p:blipFill>
        <p:spPr>
          <a:xfrm>
            <a:off x="685800" y="561995"/>
            <a:ext cx="7600975" cy="5459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1628800"/>
            <a:ext cx="2590800" cy="27908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 празднике поём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стихи читаем,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чтоб было веселей,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поиграем!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00225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22713" y="2904908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23" y="282987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857787" y="2848776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4C5213-C495-45B8-8519-8F55FB4EFF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17450" r="33129" b="18218"/>
          <a:stretch/>
        </p:blipFill>
        <p:spPr>
          <a:xfrm>
            <a:off x="285566" y="1014308"/>
            <a:ext cx="5260032" cy="441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202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на празднике поём  И стихи читаем, А чтоб было веселей, Вместе поиграем!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Денис Уварцев</cp:lastModifiedBy>
  <cp:revision>34</cp:revision>
  <dcterms:created xsi:type="dcterms:W3CDTF">2013-11-18T12:15:02Z</dcterms:created>
  <dcterms:modified xsi:type="dcterms:W3CDTF">2023-11-23T17:22:34Z</dcterms:modified>
</cp:coreProperties>
</file>