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8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9"/>
    <a:srgbClr val="FFFF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47ADDB-8B5C-F4CA-5FD6-C1B51413A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57EC2B-D508-4A90-5EF2-041F8F8FF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BC1618-F576-A502-57E9-6DFD8BE9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D7BD-7D69-4576-8B72-AC63F31E0B62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88FFE9-71BC-B945-4B3F-AF35CA9D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0E9441-FE74-4B87-52CD-4EE1E0BC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07E7-8953-4962-90EA-4F7806499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08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872149-70D3-30B1-A436-2F1FD7C5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34CABD2-9A85-7534-3BAB-63367BF13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7B6BF8-DF0F-7741-DE0E-4175AA40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D7BD-7D69-4576-8B72-AC63F31E0B62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B31074-8868-FA89-BC87-29A4537A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5807E7-B047-508A-A3DB-50B477E3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07E7-8953-4962-90EA-4F7806499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895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DCFFB00-0F69-889B-A49D-A05A7CCE6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D4FA4E3-3981-A040-5197-716878C8B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180FF6-188A-6D36-B169-4CF7FFE1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D7BD-7D69-4576-8B72-AC63F31E0B62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71FB47-D810-492B-95E4-B32F2A89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C4EE00-416D-8290-D175-AAC568B3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07E7-8953-4962-90EA-4F7806499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89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C82B9E-6DFD-B24A-0384-2EB5DA27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161A20-8F28-F8C4-8F1F-B73698931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1F4CEF-911E-72A3-9790-30426DA1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D7BD-7D69-4576-8B72-AC63F31E0B62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993256-1690-8D2A-0271-18CA1F91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956B05-7373-73CD-4E1C-E60C9DB9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07E7-8953-4962-90EA-4F7806499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875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6EB216-CBE4-D377-B144-5A846B59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B37A901-2AFE-32FB-AE90-A895DF5E6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0595E2E-2837-FF8A-24C8-125B8275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D7BD-7D69-4576-8B72-AC63F31E0B62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989EAC-2AD2-36F1-C0E0-80712622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78D2C2-4EE9-DC25-A9B8-B35FE8C6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07E7-8953-4962-90EA-4F7806499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472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FA5D1-3ADE-0234-E9C5-485455B7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EE204F-BD2E-6AFF-965E-089474EB9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C66D68-C93E-204A-A2BA-050BB8D85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3EAC48-A35B-5EA8-5536-53134494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D7BD-7D69-4576-8B72-AC63F31E0B62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788BCFD-D60D-424F-6FF3-C724758B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55541F6-16F1-816F-CB14-690FB6A8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07E7-8953-4962-90EA-4F7806499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06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8BBEBC-31EA-D258-66F7-3B413B8D3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DA4F08-17AB-E910-E72C-F09BC303C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E4DD35A-5540-7D6C-977C-ACC250B67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7BEBEAF-3D3B-81D4-9E0A-379562BA2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671FE1B-D8C6-95B6-6CC4-1CCF426CB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636BF57-FE8A-6F7A-7140-619498DB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D7BD-7D69-4576-8B72-AC63F31E0B62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9F394C7-83ED-C2C3-F158-351326F7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A8827AC-8A9F-64FE-8FF4-A9CBA139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07E7-8953-4962-90EA-4F7806499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483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FF95E9-3EC7-61F0-FAB8-8B9C619A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EF1C793-BA44-04B0-925E-64A2D24E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D7BD-7D69-4576-8B72-AC63F31E0B62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50BA76B-ABC7-39AC-CD52-7D519227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3502644-6819-1ABE-1BF5-598B380A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07E7-8953-4962-90EA-4F7806499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63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AE426E5-5DF8-800F-6BCE-E8F354C4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D7BD-7D69-4576-8B72-AC63F31E0B62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0AB41CB-514C-B37C-1E0C-DEEF8BBB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608CB39-95BE-801A-08B1-CB2E9FE0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07E7-8953-4962-90EA-4F7806499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831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BAC7C2-DF3C-3023-BFD0-4CEC4B56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FEDFC0-79C7-632D-3335-684A945FA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B6DEE0-516A-D92C-6450-577EB578D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DB2ADC-0AC1-28C6-6826-16B95A80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D7BD-7D69-4576-8B72-AC63F31E0B62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549177-1A1C-AFDF-C352-E81A9E61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659D6C3-52A2-F181-747A-6AF94400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07E7-8953-4962-90EA-4F7806499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85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FE88F7-0395-67F7-34D0-9795D6CF2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D9BB73E-CC58-233D-D025-498F8FA0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9C1FC1-FAB0-7A03-B7C0-ECD43A437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9721F1A-1842-EE90-FB88-68A6A820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D7BD-7D69-4576-8B72-AC63F31E0B62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6C52C4-41B4-E4F6-3DD2-795343A1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567F0E-10FB-8BBE-3233-CCF224BF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07E7-8953-4962-90EA-4F7806499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982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F649AA-0B7A-1D2F-78E1-FE366FFCF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0E8905-1206-DCCA-F96B-084F1F2DF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9CD718-7E31-3153-58F6-ED2AE4EB8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AD7BD-7D69-4576-8B72-AC63F31E0B62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36AFE8-5413-6A39-2B53-B8947391C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29FD48D-5FA9-D21F-0BD6-DCB2480CF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007E7-8953-4962-90EA-4F7806499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8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="" xmlns:a16="http://schemas.microsoft.com/office/drawing/2014/main" id="{956D0A21-D188-91E1-F5C7-8FB039236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 descr="хэллоуин">
            <a:extLst>
              <a:ext uri="{FF2B5EF4-FFF2-40B4-BE49-F238E27FC236}">
                <a16:creationId xmlns="" xmlns:a16="http://schemas.microsoft.com/office/drawing/2014/main" id="{2C4A1558-2371-235F-90A5-D84EE4A0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38" y="3429001"/>
            <a:ext cx="296037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D7439199-D385-4BC6-7C26-D2C582DAD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082" y="4149185"/>
            <a:ext cx="2645609" cy="2708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8251" y="2024744"/>
            <a:ext cx="7119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  <a:ea typeface="Gungsuh" pitchFamily="18" charset="-127"/>
              </a:rPr>
              <a:t> </a:t>
            </a:r>
            <a:r>
              <a:rPr lang="ru-RU" sz="5400" b="1" dirty="0" smtClean="0">
                <a:solidFill>
                  <a:schemeClr val="accent2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«ШАГИ  ОСЕНИ»</a:t>
            </a:r>
            <a:endParaRPr lang="ru-RU" sz="5400" b="1" dirty="0">
              <a:solidFill>
                <a:schemeClr val="accent2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13909" y="2991709"/>
            <a:ext cx="73805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 в нашем детском саду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всегда удивительные чудеса,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волшебные краски. Звонкий смех воспитанников, море улыбок и веселья.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время года является одним из самых любимых  у нашей детворы.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762103" y="672123"/>
            <a:ext cx="52512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МДОУ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№5 р.п. Земетчино  Филиал №2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02183" y="5633097"/>
            <a:ext cx="3344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Воспитатели: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Ожогина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Демина Н.В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55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="" xmlns:a16="http://schemas.microsoft.com/office/drawing/2014/main" id="{956D0A21-D188-91E1-F5C7-8FB039236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47DEEB6-459A-21AB-A4F5-1F4028668381}"/>
              </a:ext>
            </a:extLst>
          </p:cNvPr>
          <p:cNvSpPr/>
          <p:nvPr/>
        </p:nvSpPr>
        <p:spPr>
          <a:xfrm>
            <a:off x="1084218" y="222069"/>
            <a:ext cx="9784080" cy="111034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colorful umbrellas">
            <a:extLst>
              <a:ext uri="{FF2B5EF4-FFF2-40B4-BE49-F238E27FC236}">
                <a16:creationId xmlns="" xmlns:a16="http://schemas.microsoft.com/office/drawing/2014/main" id="{D971A71A-0101-4CB7-CF6D-D19661719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166" y="4252082"/>
            <a:ext cx="2141834" cy="2468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Attachments_nat.dyomina2018@yandex.ru_2023-11-28_19-26-25\1701188705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" y="1360714"/>
            <a:ext cx="2834639" cy="4267200"/>
          </a:xfrm>
          <a:prstGeom prst="rect">
            <a:avLst/>
          </a:prstGeom>
          <a:noFill/>
        </p:spPr>
      </p:pic>
      <p:pic>
        <p:nvPicPr>
          <p:cNvPr id="1027" name="Picture 3" descr="C:\Users\User\Downloads\Attachments_nat.dyomina2018@yandex.ru_2023-11-28_19-26-25\1701188705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8674" y="1854926"/>
            <a:ext cx="4057787" cy="3200400"/>
          </a:xfrm>
          <a:prstGeom prst="rect">
            <a:avLst/>
          </a:prstGeom>
          <a:noFill/>
        </p:spPr>
      </p:pic>
      <p:pic>
        <p:nvPicPr>
          <p:cNvPr id="1028" name="Picture 4" descr="C:\Users\User\Downloads\Attachments_nat.dyomina2018@yandex.ru_2023-11-28_19-26-25\17011887055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1040" y="1867988"/>
            <a:ext cx="2625633" cy="3174275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01782" y="165571"/>
            <a:ext cx="95358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Синичкин  день мы не остались в стороне. Итогом мероприятия стало развешивание кормушек  на участке детского сада, которые были изготовлены родителями.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пополнили запас знаний новой  интересной  информацией, а главное, почувствовали, что они могут помочь нашим пернатым друзьям пережить холодную зиму.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11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="" xmlns:a16="http://schemas.microsoft.com/office/drawing/2014/main" id="{956D0A21-D188-91E1-F5C7-8FB039236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2" name="Picture 4" descr="colorful umbrellas">
            <a:extLst>
              <a:ext uri="{FF2B5EF4-FFF2-40B4-BE49-F238E27FC236}">
                <a16:creationId xmlns="" xmlns:a16="http://schemas.microsoft.com/office/drawing/2014/main" id="{D971A71A-0101-4CB7-CF6D-D19661719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166" y="4252082"/>
            <a:ext cx="2141834" cy="2468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47DEEB6-459A-21AB-A4F5-1F4028668381}"/>
              </a:ext>
            </a:extLst>
          </p:cNvPr>
          <p:cNvSpPr/>
          <p:nvPr/>
        </p:nvSpPr>
        <p:spPr>
          <a:xfrm>
            <a:off x="1698172" y="796833"/>
            <a:ext cx="7786792" cy="97971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750" y="1920240"/>
            <a:ext cx="4267200" cy="283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User\Downloads\1000009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5520" y="1884861"/>
            <a:ext cx="4267200" cy="289614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63486" y="985822"/>
            <a:ext cx="76417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конце ноября мы отметили замечательный праздник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День матери!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стихах, в песнях прозвучали пожелания здоровья, счастья, добра милым мамам.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113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="" xmlns:a16="http://schemas.microsoft.com/office/drawing/2014/main" id="{956D0A21-D188-91E1-F5C7-8FB039236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 descr="umbrella">
            <a:extLst>
              <a:ext uri="{FF2B5EF4-FFF2-40B4-BE49-F238E27FC236}">
                <a16:creationId xmlns="" xmlns:a16="http://schemas.microsoft.com/office/drawing/2014/main" id="{CBC92A99-E8F8-4F48-733A-8038CED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1" y="4269782"/>
            <a:ext cx="3907138" cy="2394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="" xmlns:a16="http://schemas.microsoft.com/office/drawing/2014/main" id="{412F3566-CF16-3C28-DC29-8D4CA76F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93" y="3099661"/>
            <a:ext cx="2630837" cy="3758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187337" y="2148795"/>
            <a:ext cx="59174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свиданья, Осень!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Зима на пороге!....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45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="" xmlns:a16="http://schemas.microsoft.com/office/drawing/2014/main" id="{956D0A21-D188-91E1-F5C7-8FB039236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3C9AE160-B8CC-C55D-6886-BE8E262A60B5}"/>
              </a:ext>
            </a:extLst>
          </p:cNvPr>
          <p:cNvSpPr/>
          <p:nvPr/>
        </p:nvSpPr>
        <p:spPr>
          <a:xfrm>
            <a:off x="274321" y="509451"/>
            <a:ext cx="7759336" cy="77070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37B935AB-6BCA-C27A-F724-8F58455E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757" y="3510671"/>
            <a:ext cx="2456173" cy="3176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Attachments_nat.dyomina2018@yandex.ru_2023-11-28_19-26-25\1701188705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119" y="1410788"/>
            <a:ext cx="3200400" cy="4114800"/>
          </a:xfrm>
          <a:prstGeom prst="rect">
            <a:avLst/>
          </a:prstGeom>
          <a:noFill/>
        </p:spPr>
      </p:pic>
      <p:pic>
        <p:nvPicPr>
          <p:cNvPr id="1028" name="Picture 4" descr="C:\Users\User\Downloads\Attachments_nat.dyomina2018@yandex.ru_2023-11-28_19-26-25\1701188705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4287" y="1254034"/>
            <a:ext cx="3448593" cy="3108960"/>
          </a:xfrm>
          <a:prstGeom prst="rect">
            <a:avLst/>
          </a:prstGeom>
          <a:noFill/>
        </p:spPr>
      </p:pic>
      <p:pic>
        <p:nvPicPr>
          <p:cNvPr id="4098" name="Picture 2" descr="C:\Users\User\Downloads\Attachments_nat.dyomina2018@yandex.ru_2023-11-28_19-26-25\17011887058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988" y="1985554"/>
            <a:ext cx="4267200" cy="32004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83327" y="601256"/>
            <a:ext cx="7419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Хоть и говорят, что осень унылая пора, но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никто другой, способны радоваться шороху опавших листьев под ногами.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43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="" xmlns:a16="http://schemas.microsoft.com/office/drawing/2014/main" id="{956D0A21-D188-91E1-F5C7-8FB039236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47DEEB6-459A-21AB-A4F5-1F4028668381}"/>
              </a:ext>
            </a:extLst>
          </p:cNvPr>
          <p:cNvSpPr/>
          <p:nvPr/>
        </p:nvSpPr>
        <p:spPr>
          <a:xfrm>
            <a:off x="2495006" y="1201783"/>
            <a:ext cx="6989957" cy="9144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ежики">
            <a:extLst>
              <a:ext uri="{FF2B5EF4-FFF2-40B4-BE49-F238E27FC236}">
                <a16:creationId xmlns="" xmlns:a16="http://schemas.microsoft.com/office/drawing/2014/main" id="{1DF24569-977A-DD40-34BB-130A86DE6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40" y="4401519"/>
            <a:ext cx="2700543" cy="2456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Attachments_nat.dyomina2018@yandex.ru_2023-11-28_19-26-25\1701188705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389" y="2416628"/>
            <a:ext cx="3383279" cy="3135085"/>
          </a:xfrm>
          <a:prstGeom prst="rect">
            <a:avLst/>
          </a:prstGeom>
          <a:noFill/>
        </p:spPr>
      </p:pic>
      <p:pic>
        <p:nvPicPr>
          <p:cNvPr id="2051" name="Picture 3" descr="C:\Users\User\Downloads\Attachments_nat.dyomina2018@yandex.ru_2023-11-28_19-26-25\1701188705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8330" y="2416629"/>
            <a:ext cx="4088675" cy="3174273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99509" y="1192709"/>
            <a:ext cx="6871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прекрасное время для наблюдений за природой и отображения её красоты в творческих работах. Наши ребята с удовольствием передали краски осени в рисунках, аппликациях, лепке.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55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="" xmlns:a16="http://schemas.microsoft.com/office/drawing/2014/main" id="{956D0A21-D188-91E1-F5C7-8FB039236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0A17E529-B8DE-BF61-36AD-8DB3FC25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74" y="3177152"/>
            <a:ext cx="3680847" cy="3680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Attachments_nat.dyomina2018@yandex.ru_2023-11-28_19-26-25\1701188705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94" y="2011681"/>
            <a:ext cx="3788229" cy="3095896"/>
          </a:xfrm>
          <a:prstGeom prst="rect">
            <a:avLst/>
          </a:prstGeom>
          <a:noFill/>
        </p:spPr>
      </p:pic>
      <p:pic>
        <p:nvPicPr>
          <p:cNvPr id="3075" name="Picture 3" descr="C:\Users\User\Downloads\Attachments_nat.dyomina2018@yandex.ru_2023-11-28_19-26-25\1701188705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5691" y="927461"/>
            <a:ext cx="4415246" cy="2821579"/>
          </a:xfrm>
          <a:prstGeom prst="rect">
            <a:avLst/>
          </a:prstGeom>
          <a:noFill/>
        </p:spPr>
      </p:pic>
      <p:pic>
        <p:nvPicPr>
          <p:cNvPr id="3077" name="Picture 5" descr="C:\Users\User\Downloads\Attachments_nat.dyomina2018@yandex.ru_2023-11-28_19-26-25\1701188705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3441" y="3944983"/>
            <a:ext cx="4519748" cy="2508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546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="" xmlns:a16="http://schemas.microsoft.com/office/drawing/2014/main" id="{956D0A21-D188-91E1-F5C7-8FB039236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47DEEB6-459A-21AB-A4F5-1F4028668381}"/>
              </a:ext>
            </a:extLst>
          </p:cNvPr>
          <p:cNvSpPr/>
          <p:nvPr/>
        </p:nvSpPr>
        <p:spPr>
          <a:xfrm>
            <a:off x="2416629" y="240226"/>
            <a:ext cx="8334102" cy="89115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FFE4D951-098C-CE16-06C5-7943AAE9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689" b="99219" l="1522" r="98587">
                        <a14:foregroundMark x1="68913" y1="18300" x2="41522" y2="7025"/>
                        <a14:foregroundMark x1="41522" y1="7025" x2="29891" y2="7112"/>
                        <a14:foregroundMark x1="29891" y1="7112" x2="21304" y2="11709"/>
                        <a14:foregroundMark x1="21304" y1="11709" x2="21304" y2="11709"/>
                        <a14:foregroundMark x1="7174" y1="5464" x2="19022" y2="12663"/>
                        <a14:foregroundMark x1="59239" y1="2949" x2="56196" y2="2689"/>
                        <a14:foregroundMark x1="88696" y1="3122" x2="87826" y2="12056"/>
                        <a14:foregroundMark x1="87826" y1="12056" x2="89891" y2="13530"/>
                        <a14:foregroundMark x1="98587" y1="43799" x2="91304" y2="42671"/>
                        <a14:foregroundMark x1="1522" y1="47008" x2="8587" y2="46748"/>
                        <a14:foregroundMark x1="91304" y1="95577" x2="77283" y2="91240"/>
                        <a14:foregroundMark x1="77283" y1="91240" x2="73478" y2="86990"/>
                        <a14:foregroundMark x1="68913" y1="96704" x2="45109" y2="94189"/>
                        <a14:foregroundMark x1="45109" y1="94189" x2="33152" y2="95577"/>
                        <a14:foregroundMark x1="33152" y1="95577" x2="30109" y2="9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22" y="3670445"/>
            <a:ext cx="2543404" cy="3187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Attachments_nat.dyomina2018@yandex.ru_2023-11-28_19-26-25\1701188705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4642" y="1267097"/>
            <a:ext cx="4193177" cy="2547257"/>
          </a:xfrm>
          <a:prstGeom prst="rect">
            <a:avLst/>
          </a:prstGeom>
          <a:noFill/>
        </p:spPr>
      </p:pic>
      <p:pic>
        <p:nvPicPr>
          <p:cNvPr id="4101" name="Picture 5" descr="C:\Users\User\Downloads\Attachments_nat.dyomina2018@yandex.ru_2023-11-28_19-26-25\17011887054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1658" y="4023360"/>
            <a:ext cx="3631473" cy="2390503"/>
          </a:xfrm>
          <a:prstGeom prst="rect">
            <a:avLst/>
          </a:prstGeom>
          <a:noFill/>
        </p:spPr>
      </p:pic>
      <p:pic>
        <p:nvPicPr>
          <p:cNvPr id="4103" name="Picture 7" descr="C:\Users\User\Downloads\Attachments_nat.dyomina2018@yandex.ru_2023-11-28_19-26-25\17011887057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6011" y="1554481"/>
            <a:ext cx="3461659" cy="4193177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468881" y="269548"/>
            <a:ext cx="81512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Разная бывает осень: весёлая и грустная, солнечная и пасмурная, с дождиком и мокрым снегом,  с холодными ветрами и заморозками.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каждый день любуемся её.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84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="" xmlns:a16="http://schemas.microsoft.com/office/drawing/2014/main" id="{956D0A21-D188-91E1-F5C7-8FB039236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47DEEB6-459A-21AB-A4F5-1F4028668381}"/>
              </a:ext>
            </a:extLst>
          </p:cNvPr>
          <p:cNvSpPr/>
          <p:nvPr/>
        </p:nvSpPr>
        <p:spPr>
          <a:xfrm>
            <a:off x="1737360" y="613954"/>
            <a:ext cx="7747603" cy="1136469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49E50D7B-DDF5-1F5A-51E3-CF4D2271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383" y="2588217"/>
            <a:ext cx="3586618" cy="4269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ownloads\Attachments_nat.dyomina2018@yandex.ru_2023-11-28_19-26-25\IMG-20231102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897" y="1933303"/>
            <a:ext cx="4990012" cy="3696788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801906" y="763174"/>
            <a:ext cx="7733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 мы любим за щедрость полей и садов. Наши воспитанники собрали богатый урожай моркови, капусты на своём огороде. Урожай, выращенный своими руками, доставляет массу приятных впечатлений, удовлетворение от результатов своего труда.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47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="" xmlns:a16="http://schemas.microsoft.com/office/drawing/2014/main" id="{956D0A21-D188-91E1-F5C7-8FB039236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47DEEB6-459A-21AB-A4F5-1F4028668381}"/>
              </a:ext>
            </a:extLst>
          </p:cNvPr>
          <p:cNvSpPr/>
          <p:nvPr/>
        </p:nvSpPr>
        <p:spPr>
          <a:xfrm>
            <a:off x="548640" y="240226"/>
            <a:ext cx="10280469" cy="89115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umbrella">
            <a:extLst>
              <a:ext uri="{FF2B5EF4-FFF2-40B4-BE49-F238E27FC236}">
                <a16:creationId xmlns="" xmlns:a16="http://schemas.microsoft.com/office/drawing/2014/main" id="{CBC92A99-E8F8-4F48-733A-8038CED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1" y="4269782"/>
            <a:ext cx="3907138" cy="2394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="" xmlns:a16="http://schemas.microsoft.com/office/drawing/2014/main" id="{412F3566-CF16-3C28-DC29-8D4CA76F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93" y="3099661"/>
            <a:ext cx="2630837" cy="3758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ownloads\Attachments_nat.dyomina2018@yandex.ru_2023-11-28_19-26-25\1701188705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3394" y="1312954"/>
            <a:ext cx="3213462" cy="2240143"/>
          </a:xfrm>
          <a:prstGeom prst="rect">
            <a:avLst/>
          </a:prstGeom>
          <a:noFill/>
        </p:spPr>
      </p:pic>
      <p:pic>
        <p:nvPicPr>
          <p:cNvPr id="6147" name="Picture 3" descr="C:\Users\User\Downloads\Attachments_nat.dyomina2018@yandex.ru_2023-11-28_19-26-25\1701188705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004" y="1385072"/>
            <a:ext cx="3004457" cy="3800475"/>
          </a:xfrm>
          <a:prstGeom prst="rect">
            <a:avLst/>
          </a:prstGeom>
          <a:noFill/>
        </p:spPr>
      </p:pic>
      <p:pic>
        <p:nvPicPr>
          <p:cNvPr id="1026" name="Picture 2" descr="C:\Users\User\Downloads\Attachments_nat.dyomina2018@yandex.ru_2023-11-28_19-26-25\17011887055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2383" y="1349828"/>
            <a:ext cx="4013200" cy="5334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66205" y="258111"/>
            <a:ext cx="100061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всего интересного можно узнать, благодаря этой удивительной поре! Дети знакомятся с представлением об осени, как о времени года, её характерных признаках,  рассматривают иллюстрации, составляют описательные рассказы, заучивают стихотворения с использованием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45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="" xmlns:a16="http://schemas.microsoft.com/office/drawing/2014/main" id="{956D0A21-D188-91E1-F5C7-8FB039236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0A17E529-B8DE-BF61-36AD-8DB3FC25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74" y="3177152"/>
            <a:ext cx="3680847" cy="3680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Attachments_nat.dyomina2018@yandex.ru_2023-11-28_19-26-25\1701188705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5786" y="1815737"/>
            <a:ext cx="4210050" cy="3200400"/>
          </a:xfrm>
          <a:prstGeom prst="rect">
            <a:avLst/>
          </a:prstGeom>
          <a:noFill/>
        </p:spPr>
      </p:pic>
      <p:pic>
        <p:nvPicPr>
          <p:cNvPr id="3075" name="Picture 3" descr="C:\Users\User\Downloads\Attachments_nat.dyomina2018@yandex.ru_2023-11-28_19-26-25\17011887056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480" y="1815738"/>
            <a:ext cx="2481944" cy="3161212"/>
          </a:xfrm>
          <a:prstGeom prst="rect">
            <a:avLst/>
          </a:prstGeom>
          <a:noFill/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47DEEB6-459A-21AB-A4F5-1F4028668381}"/>
              </a:ext>
            </a:extLst>
          </p:cNvPr>
          <p:cNvSpPr/>
          <p:nvPr/>
        </p:nvSpPr>
        <p:spPr>
          <a:xfrm>
            <a:off x="1449977" y="653143"/>
            <a:ext cx="7341326" cy="744583"/>
          </a:xfrm>
          <a:prstGeom prst="roundRect">
            <a:avLst>
              <a:gd name="adj" fmla="val 1465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80606" y="693710"/>
            <a:ext cx="71845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Традиционно, в октябре, в нашем детском саду проходят осенние праздники.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году наши дети совершили «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сеннее путешествие» на автобусе.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46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="" xmlns:a16="http://schemas.microsoft.com/office/drawing/2014/main" id="{956D0A21-D188-91E1-F5C7-8FB039236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47DEEB6-459A-21AB-A4F5-1F4028668381}"/>
              </a:ext>
            </a:extLst>
          </p:cNvPr>
          <p:cNvSpPr/>
          <p:nvPr/>
        </p:nvSpPr>
        <p:spPr>
          <a:xfrm>
            <a:off x="1045029" y="692331"/>
            <a:ext cx="8921931" cy="100584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colorful umbrellas">
            <a:extLst>
              <a:ext uri="{FF2B5EF4-FFF2-40B4-BE49-F238E27FC236}">
                <a16:creationId xmlns="" xmlns:a16="http://schemas.microsoft.com/office/drawing/2014/main" id="{D971A71A-0101-4CB7-CF6D-D19661719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166" y="4252082"/>
            <a:ext cx="2141834" cy="2468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Attachments_nat.dyomina2018@yandex.ru_2023-11-28_19-26-25\1701188705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349" y="1907177"/>
            <a:ext cx="4127862" cy="3122023"/>
          </a:xfrm>
          <a:prstGeom prst="rect">
            <a:avLst/>
          </a:prstGeom>
          <a:noFill/>
        </p:spPr>
      </p:pic>
      <p:pic>
        <p:nvPicPr>
          <p:cNvPr id="2051" name="Picture 3" descr="C:\Users\User\Downloads\Attachments_nat.dyomina2018@yandex.ru_2023-11-28_19-26-25\1701188705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0526" y="1894114"/>
            <a:ext cx="4807131" cy="3095897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23406" y="779753"/>
            <a:ext cx="86345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тематической недели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Овощи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фрукты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ребята нашей группы инсценировали сказку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Дети с удовольствием взяли на себя роли и с помощью масок превратились в настоящих актёров.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113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368</Words>
  <Application>Microsoft Office PowerPoint</Application>
  <PresentationFormat>Произвольный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 Fursowa</dc:creator>
  <cp:lastModifiedBy>User</cp:lastModifiedBy>
  <cp:revision>43</cp:revision>
  <dcterms:created xsi:type="dcterms:W3CDTF">2023-10-26T18:11:42Z</dcterms:created>
  <dcterms:modified xsi:type="dcterms:W3CDTF">2023-12-09T17:14:32Z</dcterms:modified>
</cp:coreProperties>
</file>