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9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1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2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4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5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2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8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3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1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4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27CDB9-7A91-452A-A43D-87916C28401B}" type="datetimeFigureOut">
              <a:rPr lang="ru-RU" smtClean="0"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CD1B94A-38C8-402B-A991-4A89B5DB7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7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0ADBB-F9DD-B541-4FBD-7676331E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Презентация «зимней сказки волшебство»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8867D9-DBA1-E570-99AE-2588B3A15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0139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Выставка поделок детей и родителей старшей группы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Подготовила: </a:t>
            </a:r>
            <a:r>
              <a:rPr lang="ru-RU" dirty="0" err="1"/>
              <a:t>Висько</a:t>
            </a:r>
            <a:r>
              <a:rPr lang="ru-RU" dirty="0"/>
              <a:t> Н.И.</a:t>
            </a:r>
          </a:p>
        </p:txBody>
      </p:sp>
    </p:spTree>
    <p:extLst>
      <p:ext uri="{BB962C8B-B14F-4D97-AF65-F5344CB8AC3E}">
        <p14:creationId xmlns:p14="http://schemas.microsoft.com/office/powerpoint/2010/main" val="200914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F51E7-50DB-3BB3-4DAE-96076BA9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18796EE-A8EE-92B9-5D18-A3E71DD610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2" y="609600"/>
            <a:ext cx="5025075" cy="54705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2B05DD4-4F77-9182-359A-7EB5A9ADD7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85" y="609599"/>
            <a:ext cx="4882625" cy="5470525"/>
          </a:xfrm>
        </p:spPr>
      </p:pic>
    </p:spTree>
    <p:extLst>
      <p:ext uri="{BB962C8B-B14F-4D97-AF65-F5344CB8AC3E}">
        <p14:creationId xmlns:p14="http://schemas.microsoft.com/office/powerpoint/2010/main" val="16820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B7C63-55F4-92B5-B6C7-AE32E8DF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2E52D5B-2DB8-14DC-D4B1-56CED5122C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9600"/>
            <a:ext cx="4657328" cy="54705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1BB9D98-768B-98D9-69A7-5371A109D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87" y="609599"/>
            <a:ext cx="4758613" cy="5470525"/>
          </a:xfrm>
        </p:spPr>
      </p:pic>
    </p:spTree>
    <p:extLst>
      <p:ext uri="{BB962C8B-B14F-4D97-AF65-F5344CB8AC3E}">
        <p14:creationId xmlns:p14="http://schemas.microsoft.com/office/powerpoint/2010/main" val="326864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81990-F2A8-B259-E479-D9A8E685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AA606BE-0BBC-CBC7-5778-505FEB7203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609600"/>
            <a:ext cx="4666659" cy="54705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D4D3226-7CB0-5F7A-0F51-E43B1E240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34" y="609600"/>
            <a:ext cx="4693646" cy="5470525"/>
          </a:xfrm>
        </p:spPr>
      </p:pic>
    </p:spTree>
    <p:extLst>
      <p:ext uri="{BB962C8B-B14F-4D97-AF65-F5344CB8AC3E}">
        <p14:creationId xmlns:p14="http://schemas.microsoft.com/office/powerpoint/2010/main" val="413288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1E298-4747-2856-CEDB-0C2B54AE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AE0061-C388-AFFE-3248-7C8753C6AB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9" y="609600"/>
            <a:ext cx="4754879" cy="54705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AA6E4BF-2F00-41B4-DCCF-7AB283481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85" y="609600"/>
            <a:ext cx="4603450" cy="5470525"/>
          </a:xfrm>
        </p:spPr>
      </p:pic>
    </p:spTree>
    <p:extLst>
      <p:ext uri="{BB962C8B-B14F-4D97-AF65-F5344CB8AC3E}">
        <p14:creationId xmlns:p14="http://schemas.microsoft.com/office/powerpoint/2010/main" val="230797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C63C7-6887-3F44-A1AF-957AE76A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DA0ED8-8D61-1099-CC48-7AD6169C3F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4" y="609600"/>
            <a:ext cx="4865842" cy="54705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3CD1419-ED51-DF5F-D8E4-45A6D5D52D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609600"/>
            <a:ext cx="4749282" cy="5470525"/>
          </a:xfrm>
        </p:spPr>
      </p:pic>
    </p:spTree>
    <p:extLst>
      <p:ext uri="{BB962C8B-B14F-4D97-AF65-F5344CB8AC3E}">
        <p14:creationId xmlns:p14="http://schemas.microsoft.com/office/powerpoint/2010/main" val="187563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B2197-142D-42CA-94A9-9E1A2AF9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26AE2A6-8DCE-39F8-23F8-EB5EF87B94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9" y="609600"/>
            <a:ext cx="4754879" cy="54705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1F15CE8-FE6D-0999-6024-E50D46AE6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34" y="609600"/>
            <a:ext cx="4781866" cy="5470525"/>
          </a:xfrm>
        </p:spPr>
      </p:pic>
    </p:spTree>
    <p:extLst>
      <p:ext uri="{BB962C8B-B14F-4D97-AF65-F5344CB8AC3E}">
        <p14:creationId xmlns:p14="http://schemas.microsoft.com/office/powerpoint/2010/main" val="149173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52068-7930-D4D9-6A07-1279F1BC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F09D39-066F-735A-E556-C47D35B71D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9" y="609600"/>
            <a:ext cx="4754880" cy="54705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D6B3664-BC5B-B33A-53FE-386A29658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609600"/>
            <a:ext cx="4655975" cy="5470525"/>
          </a:xfrm>
        </p:spPr>
      </p:pic>
    </p:spTree>
    <p:extLst>
      <p:ext uri="{BB962C8B-B14F-4D97-AF65-F5344CB8AC3E}">
        <p14:creationId xmlns:p14="http://schemas.microsoft.com/office/powerpoint/2010/main" val="105586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7C800-B33F-DDA2-A863-4E552DB5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7FC454D-61EC-DEC8-F4D5-AF2A2F69CC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19" y="311020"/>
            <a:ext cx="6839339" cy="623595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BC0CA5E-8D6E-7E0E-C668-F4E5FB5A8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5906278"/>
            <a:ext cx="4754880" cy="174482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74170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</TotalTime>
  <Words>21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Corbel</vt:lpstr>
      <vt:lpstr>Базис</vt:lpstr>
      <vt:lpstr>Презентация «зимней сказки волшебство»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«зимней сказки волшебство»</dc:title>
  <dc:creator>Sonya Visko</dc:creator>
  <cp:lastModifiedBy>Sonya Visko</cp:lastModifiedBy>
  <cp:revision>1</cp:revision>
  <dcterms:created xsi:type="dcterms:W3CDTF">2023-12-30T12:51:43Z</dcterms:created>
  <dcterms:modified xsi:type="dcterms:W3CDTF">2023-12-30T12:58:18Z</dcterms:modified>
</cp:coreProperties>
</file>