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5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5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01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2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0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52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3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8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3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1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3485A0-3C6E-463B-A52B-66498D4D789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12F3-0A76-4F8B-8ECE-423D72A9D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C101C-C800-45D6-ECC1-40AD69F2A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Презентация на тему «Наши праздники»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DEA984-AFDF-7441-31CA-A162A7853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5057192"/>
            <a:ext cx="2764971" cy="1268962"/>
          </a:xfrm>
        </p:spPr>
        <p:txBody>
          <a:bodyPr>
            <a:normAutofit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/>
              <a:t>Воспитатель</a:t>
            </a:r>
          </a:p>
          <a:p>
            <a:r>
              <a:rPr lang="ru-RU" dirty="0" err="1"/>
              <a:t>Висько</a:t>
            </a:r>
            <a:r>
              <a:rPr lang="ru-RU" dirty="0"/>
              <a:t> Н.И.</a:t>
            </a:r>
          </a:p>
        </p:txBody>
      </p:sp>
    </p:spTree>
    <p:extLst>
      <p:ext uri="{BB962C8B-B14F-4D97-AF65-F5344CB8AC3E}">
        <p14:creationId xmlns:p14="http://schemas.microsoft.com/office/powerpoint/2010/main" val="50990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9E7E5-1365-A606-EE48-615E284A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F2AFB9-A881-C30F-9C6A-F59B92065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2171046"/>
            <a:ext cx="5449077" cy="397033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2017688-AC73-1F00-2EFD-1B4C440E0B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54" y="2055951"/>
            <a:ext cx="4985655" cy="4200525"/>
          </a:xfrm>
        </p:spPr>
      </p:pic>
    </p:spTree>
    <p:extLst>
      <p:ext uri="{BB962C8B-B14F-4D97-AF65-F5344CB8AC3E}">
        <p14:creationId xmlns:p14="http://schemas.microsoft.com/office/powerpoint/2010/main" val="71938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D94EA-64E1-E7AA-2039-6711EF3D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8D3C724-D321-7513-8C81-CD988723E7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" y="1774099"/>
            <a:ext cx="5200520" cy="446451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ADD8C1D-7C65-523F-7B82-437A1EA781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55" y="1774098"/>
            <a:ext cx="5200520" cy="4464515"/>
          </a:xfrm>
        </p:spPr>
      </p:pic>
    </p:spTree>
    <p:extLst>
      <p:ext uri="{BB962C8B-B14F-4D97-AF65-F5344CB8AC3E}">
        <p14:creationId xmlns:p14="http://schemas.microsoft.com/office/powerpoint/2010/main" val="189500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FACA6-0731-7D5C-D836-01350BF6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768B79B-9457-BEEA-DA32-3EA7CED960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0" y="604043"/>
            <a:ext cx="6135979" cy="5529251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E25FA49-2F94-4A5A-927F-06D12E5560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59" y="604043"/>
            <a:ext cx="5150498" cy="5871402"/>
          </a:xfrm>
        </p:spPr>
      </p:pic>
    </p:spTree>
    <p:extLst>
      <p:ext uri="{BB962C8B-B14F-4D97-AF65-F5344CB8AC3E}">
        <p14:creationId xmlns:p14="http://schemas.microsoft.com/office/powerpoint/2010/main" val="18161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41389-87F6-0FAD-C7AA-BFB173A5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250831F-3AA7-90AC-8EED-C77A0CBB02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1315617"/>
            <a:ext cx="5299930" cy="473510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E55CDC8-03AF-E161-5759-54E41433FD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41" y="1261874"/>
            <a:ext cx="5244149" cy="4842587"/>
          </a:xfrm>
        </p:spPr>
      </p:pic>
    </p:spTree>
    <p:extLst>
      <p:ext uri="{BB962C8B-B14F-4D97-AF65-F5344CB8AC3E}">
        <p14:creationId xmlns:p14="http://schemas.microsoft.com/office/powerpoint/2010/main" val="70084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3B737-FF53-4FC8-DE29-3FE8E06F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718386-5354-334C-B168-415C0D78C2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7" y="1259977"/>
            <a:ext cx="5088553" cy="499636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1B63A68-4F58-7527-905E-A8F47BFC9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70" y="1194317"/>
            <a:ext cx="5225143" cy="5062020"/>
          </a:xfrm>
        </p:spPr>
      </p:pic>
    </p:spTree>
    <p:extLst>
      <p:ext uri="{BB962C8B-B14F-4D97-AF65-F5344CB8AC3E}">
        <p14:creationId xmlns:p14="http://schemas.microsoft.com/office/powerpoint/2010/main" val="25003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5F0C3-2DA6-FC9B-9D1D-29DD1235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F25B97-30C0-6615-AD1B-35DE797E1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2" y="1586204"/>
            <a:ext cx="5265834" cy="481907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00D3863-83B4-FC43-D6FC-A06EBA638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48" y="1586204"/>
            <a:ext cx="5626036" cy="4819077"/>
          </a:xfrm>
        </p:spPr>
      </p:pic>
    </p:spTree>
    <p:extLst>
      <p:ext uri="{BB962C8B-B14F-4D97-AF65-F5344CB8AC3E}">
        <p14:creationId xmlns:p14="http://schemas.microsoft.com/office/powerpoint/2010/main" val="164376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FB88F-49F0-3BB9-293F-A168C92D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9B65D2F-C2EF-C0CD-ED55-A75368F8B0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43" y="1390261"/>
            <a:ext cx="5224818" cy="465147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CEA9D18-B267-262B-0ACF-1C3B8AECAE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8" y="1439980"/>
            <a:ext cx="5499100" cy="4552034"/>
          </a:xfrm>
        </p:spPr>
      </p:pic>
    </p:spTree>
    <p:extLst>
      <p:ext uri="{BB962C8B-B14F-4D97-AF65-F5344CB8AC3E}">
        <p14:creationId xmlns:p14="http://schemas.microsoft.com/office/powerpoint/2010/main" val="364904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C7A77-7F9A-F6F7-8DBA-7CCEBE48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CCF039-8595-E505-C3F0-A7AD3BDBB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2056092"/>
            <a:ext cx="5032569" cy="40263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6E5712-D75E-1D48-E063-BE51131D7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3" y="1679323"/>
            <a:ext cx="4338735" cy="4403090"/>
          </a:xfrm>
        </p:spPr>
      </p:pic>
    </p:spTree>
    <p:extLst>
      <p:ext uri="{BB962C8B-B14F-4D97-AF65-F5344CB8AC3E}">
        <p14:creationId xmlns:p14="http://schemas.microsoft.com/office/powerpoint/2010/main" val="240482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03EA0-F178-886C-7FE9-D39DDEA0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5D5AD2-7034-08FD-58E8-134120A8F1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0" y="1651173"/>
            <a:ext cx="5085183" cy="475410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CA7C5DE-A8A5-6CE0-6E21-079FCF5A91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5" y="1772816"/>
            <a:ext cx="5352195" cy="4245428"/>
          </a:xfrm>
        </p:spPr>
      </p:pic>
    </p:spTree>
    <p:extLst>
      <p:ext uri="{BB962C8B-B14F-4D97-AF65-F5344CB8AC3E}">
        <p14:creationId xmlns:p14="http://schemas.microsoft.com/office/powerpoint/2010/main" val="314663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7AC57-E533-B450-44F1-A4A2A165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6AD1331-95E9-232A-F50C-B6601AAD4E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15" y="1595535"/>
            <a:ext cx="5271472" cy="438088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DEEBBC0-B97E-8904-7760-20DFE93794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2" y="1492900"/>
            <a:ext cx="4917231" cy="4586158"/>
          </a:xfrm>
        </p:spPr>
      </p:pic>
    </p:spTree>
    <p:extLst>
      <p:ext uri="{BB962C8B-B14F-4D97-AF65-F5344CB8AC3E}">
        <p14:creationId xmlns:p14="http://schemas.microsoft.com/office/powerpoint/2010/main" val="3482477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15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Ион</vt:lpstr>
      <vt:lpstr>Презентация на тему «Наши праздники»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«Наши праздники»</dc:title>
  <dc:creator>Sonya Visko</dc:creator>
  <cp:lastModifiedBy>Sonya Visko</cp:lastModifiedBy>
  <cp:revision>1</cp:revision>
  <dcterms:created xsi:type="dcterms:W3CDTF">2024-01-31T18:47:51Z</dcterms:created>
  <dcterms:modified xsi:type="dcterms:W3CDTF">2024-01-31T18:57:32Z</dcterms:modified>
</cp:coreProperties>
</file>