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9" r:id="rId5"/>
    <p:sldId id="261" r:id="rId6"/>
    <p:sldId id="265" r:id="rId7"/>
    <p:sldId id="267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18" autoAdjust="0"/>
  </p:normalViewPr>
  <p:slideViewPr>
    <p:cSldViewPr>
      <p:cViewPr varScale="1">
        <p:scale>
          <a:sx n="72" d="100"/>
          <a:sy n="72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40000"/>
                <a:lumOff val="60000"/>
                <a:alpha val="12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0DE3B4-32C3-4863-ACBB-44F7EB2ABECF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5EE0A6-61EB-4281-BEE2-6EC61A4440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E3DF52-3E3A-4F32-8325-D543E9491E84}"/>
              </a:ext>
            </a:extLst>
          </p:cNvPr>
          <p:cNvSpPr txBox="1"/>
          <p:nvPr/>
        </p:nvSpPr>
        <p:spPr>
          <a:xfrm>
            <a:off x="1547664" y="1844824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любимые зимние виды спорта»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BCC1D-054E-4FB2-AF0A-56DD87EE8E97}"/>
              </a:ext>
            </a:extLst>
          </p:cNvPr>
          <p:cNvSpPr txBox="1"/>
          <p:nvPr/>
        </p:nvSpPr>
        <p:spPr>
          <a:xfrm>
            <a:off x="2627784" y="620688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–детский сад № 5 р п. Земетчино (Филиал №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BBB62-44CF-4500-9046-DB1B0DF46D99}"/>
              </a:ext>
            </a:extLst>
          </p:cNvPr>
          <p:cNvSpPr txBox="1"/>
          <p:nvPr/>
        </p:nvSpPr>
        <p:spPr>
          <a:xfrm>
            <a:off x="5220072" y="55892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Уварцева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Алексеевна</a:t>
            </a:r>
          </a:p>
        </p:txBody>
      </p:sp>
      <p:pic>
        <p:nvPicPr>
          <p:cNvPr id="1026" name="Picture 2" descr="https://steshka.ru/wp-content/uploads/2015/09/deti_igrayut_kartinki_16.jpg">
            <a:extLst>
              <a:ext uri="{FF2B5EF4-FFF2-40B4-BE49-F238E27FC236}">
                <a16:creationId xmlns:a16="http://schemas.microsoft.com/office/drawing/2014/main" id="{B34CF2F2-E7D1-4D5A-B3A1-2E232714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5578"/>
            <a:ext cx="2566790" cy="317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61614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85A5E-A6D8-4635-91D9-98787CD71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4" y="1124744"/>
            <a:ext cx="430544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5C1D2E-46B7-4AA4-8751-522C8D30AEA9}"/>
              </a:ext>
            </a:extLst>
          </p:cNvPr>
          <p:cNvSpPr txBox="1"/>
          <p:nvPr/>
        </p:nvSpPr>
        <p:spPr>
          <a:xfrm>
            <a:off x="5220072" y="220486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цветных карандашей –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дела не валяется.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открывай его скорей –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нарисуй реальность.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79181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A655C5-1434-49FE-88D8-FB55CDF4D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9715" y="418717"/>
            <a:ext cx="4565332" cy="655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88734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27AF50-E381-449D-A669-C804C013D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312368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220864-A68A-4107-8C45-2FF59661D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27" y="1124744"/>
            <a:ext cx="3528277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1219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32C23E-4158-4884-A1AE-D7C0D2ABB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9930" y="630186"/>
            <a:ext cx="4744140" cy="616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844829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106D6-765C-4285-BD91-F68408817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9772" y="526368"/>
            <a:ext cx="4104456" cy="630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90112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1730F-D0B4-4637-8F48-33D05BAEB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842387" cy="5157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715B7-6497-4A19-BD62-2606E84452AF}"/>
              </a:ext>
            </a:extLst>
          </p:cNvPr>
          <p:cNvSpPr txBox="1"/>
          <p:nvPr/>
        </p:nvSpPr>
        <p:spPr>
          <a:xfrm>
            <a:off x="441581" y="2204864"/>
            <a:ext cx="3842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занятие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рисовать!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Принесу я краски и свою тетрадь.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откроется мне волшебный мир,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феями прекрасными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принцем на коне.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53841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AD804-A0F1-4C19-BB97-A6BAC3247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382862" cy="481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720896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3.userapi.com/impg/qngSPc0FGkCSo_JY9KcPyjGzP_3Z7lGp3UZ1BA/ebbmYgToKwM.jpg?size=1278x716&amp;quality=95&amp;sign=786a431ad657ee544371d4a39a7d59e0&amp;c_uniq_tag=hl8idbeO5e7D5d6I9DEzadhNjQY2UbveiNb8zgr1SA4&amp;type=album">
            <a:extLst>
              <a:ext uri="{FF2B5EF4-FFF2-40B4-BE49-F238E27FC236}">
                <a16:creationId xmlns:a16="http://schemas.microsoft.com/office/drawing/2014/main" id="{4B80D488-5C5F-4F4E-BD1E-4A9847F4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136904" cy="525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09174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532</TotalTime>
  <Words>62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</dc:title>
  <dc:creator>Преподаватель</dc:creator>
  <cp:lastModifiedBy>Денис Уварцев</cp:lastModifiedBy>
  <cp:revision>51</cp:revision>
  <dcterms:created xsi:type="dcterms:W3CDTF">2013-02-18T12:32:09Z</dcterms:created>
  <dcterms:modified xsi:type="dcterms:W3CDTF">2024-02-07T16:08:23Z</dcterms:modified>
</cp:coreProperties>
</file>