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3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64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5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693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6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9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0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3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2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7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8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3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0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99C7A9-1F51-4489-9BAD-5187A74B281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3CFA-8B7C-4994-A75D-BEC3645D4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130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B303E-D1EE-8331-2846-9C0AF7224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Презентация</a:t>
            </a:r>
            <a:r>
              <a:rPr lang="ru-RU" dirty="0"/>
              <a:t> </a:t>
            </a:r>
            <a:r>
              <a:rPr lang="ru-RU" sz="4800" dirty="0"/>
              <a:t>работ детей старшей группы</a:t>
            </a:r>
            <a:br>
              <a:rPr lang="ru-RU" sz="4800" dirty="0"/>
            </a:br>
            <a:r>
              <a:rPr lang="ru-RU" sz="4800" dirty="0"/>
              <a:t>«Мои любимые зимние виды спорта»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DA4A4C-942E-D751-2843-2DAF04DB1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9967" y="4777379"/>
            <a:ext cx="3993502" cy="1362163"/>
          </a:xfrm>
        </p:spPr>
        <p:txBody>
          <a:bodyPr/>
          <a:lstStyle/>
          <a:p>
            <a:r>
              <a:rPr lang="ru-RU" dirty="0"/>
              <a:t>Выполнила воспитатель </a:t>
            </a:r>
            <a:r>
              <a:rPr lang="ru-RU" dirty="0" err="1"/>
              <a:t>Висько</a:t>
            </a:r>
            <a:r>
              <a:rPr lang="ru-RU" dirty="0"/>
              <a:t> </a:t>
            </a:r>
            <a:r>
              <a:rPr lang="ru-RU" dirty="0" err="1"/>
              <a:t>н.и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81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E45B7-7E1B-5914-E2CD-5497EFA9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FCCAF3-8F27-138F-FE91-0BB217EA2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7CF4EF-897B-7C67-E94D-953731028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A0C07-BA14-7431-3870-1D6D89618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BA79BE-E7AB-7870-1A0E-C8ED45044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7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29220B-AC84-71F2-80D5-8C2ED2D6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2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058809-2CCC-A670-8054-438995587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82" y="-7464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D6C24-2FB7-84A7-A2E0-E5C89F6FD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C669D-91E8-8495-1246-7CAE6B4E2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1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20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Ион</vt:lpstr>
      <vt:lpstr>Презентация работ детей старшей группы «Мои любимые зимние виды спорта»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 детей старшей группы «Мои любимые зимние виды спорта»</dc:title>
  <dc:creator>Sonya Visko</dc:creator>
  <cp:lastModifiedBy>Sonya Visko</cp:lastModifiedBy>
  <cp:revision>1</cp:revision>
  <dcterms:created xsi:type="dcterms:W3CDTF">2024-02-19T14:18:44Z</dcterms:created>
  <dcterms:modified xsi:type="dcterms:W3CDTF">2024-02-19T14:29:21Z</dcterms:modified>
</cp:coreProperties>
</file>