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82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97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9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9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3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24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4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4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44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5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8A94-89BF-43E1-B852-66ABBBABBF8B}" type="datetimeFigureOut">
              <a:rPr lang="ru-RU" smtClean="0"/>
              <a:t>23.02.2024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C2BBE1E-7B74-43CF-A016-82EADF02158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7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F6759-3A0A-B72C-4E01-A2235E4A5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праздника ко Дню Защитника Отечества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B257B1-A786-3AFB-C230-893063401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14" y="5103222"/>
            <a:ext cx="3217138" cy="1053737"/>
          </a:xfrm>
        </p:spPr>
        <p:txBody>
          <a:bodyPr/>
          <a:lstStyle/>
          <a:p>
            <a:r>
              <a:rPr lang="ru-RU" dirty="0"/>
              <a:t>Выполнил: воспитатель </a:t>
            </a:r>
            <a:r>
              <a:rPr lang="ru-RU" dirty="0" err="1"/>
              <a:t>Висько</a:t>
            </a:r>
            <a:r>
              <a:rPr lang="ru-RU"/>
              <a:t> Н.И.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59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8353B-73A7-F0B0-E58E-E47C8E7CB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9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BD7C9-C8F1-764A-F042-B68B3A4C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56A6729-A7CE-E8A8-92B8-D63575815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9" y="2005013"/>
            <a:ext cx="5533054" cy="4380106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7912808-A9AB-BB1A-479B-6464134B2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29" y="2005013"/>
            <a:ext cx="5408332" cy="4373756"/>
          </a:xfrm>
        </p:spPr>
      </p:pic>
    </p:spTree>
    <p:extLst>
      <p:ext uri="{BB962C8B-B14F-4D97-AF65-F5344CB8AC3E}">
        <p14:creationId xmlns:p14="http://schemas.microsoft.com/office/powerpoint/2010/main" val="41463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1A0BB-4EEA-9F8E-20B4-7E746F86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FA6E4D-ADC5-9A42-2EB5-AEC04AD275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" y="2011363"/>
            <a:ext cx="5434530" cy="431479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6F7554A-1C6E-85F7-7DBE-0AE717A0D7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24" y="2011363"/>
            <a:ext cx="5434530" cy="4314792"/>
          </a:xfrm>
        </p:spPr>
      </p:pic>
    </p:spTree>
    <p:extLst>
      <p:ext uri="{BB962C8B-B14F-4D97-AF65-F5344CB8AC3E}">
        <p14:creationId xmlns:p14="http://schemas.microsoft.com/office/powerpoint/2010/main" val="318454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5C799-2623-90EF-4A86-6933722C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784CADC-BDB0-4AEA-4D0C-CAEA5CB66B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" y="2011363"/>
            <a:ext cx="5378547" cy="424947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1BF9609-12A7-E529-907B-01FC6C0F8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1963219"/>
            <a:ext cx="5059989" cy="4345765"/>
          </a:xfrm>
        </p:spPr>
      </p:pic>
    </p:spTree>
    <p:extLst>
      <p:ext uri="{BB962C8B-B14F-4D97-AF65-F5344CB8AC3E}">
        <p14:creationId xmlns:p14="http://schemas.microsoft.com/office/powerpoint/2010/main" val="223591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28C17-16F6-1B5F-E0C9-B9A8E2C0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CB2EE03-5E7C-3D34-660B-7AE2308154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73" y="2011363"/>
            <a:ext cx="5542384" cy="431479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E50F62-4059-B97A-BCE5-87439E76F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2017713"/>
            <a:ext cx="5399001" cy="4308442"/>
          </a:xfrm>
        </p:spPr>
      </p:pic>
    </p:spTree>
    <p:extLst>
      <p:ext uri="{BB962C8B-B14F-4D97-AF65-F5344CB8AC3E}">
        <p14:creationId xmlns:p14="http://schemas.microsoft.com/office/powerpoint/2010/main" val="249451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4AC89-6B61-F8AC-1129-ABC076C8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550DF99-A62B-7EBD-4B21-9587C58AAE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011363"/>
            <a:ext cx="5481183" cy="427747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741B074-9F61-529B-2EFF-CF4F96EA8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2017713"/>
            <a:ext cx="5481183" cy="4277470"/>
          </a:xfrm>
        </p:spPr>
      </p:pic>
    </p:spTree>
    <p:extLst>
      <p:ext uri="{BB962C8B-B14F-4D97-AF65-F5344CB8AC3E}">
        <p14:creationId xmlns:p14="http://schemas.microsoft.com/office/powerpoint/2010/main" val="107020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7B2B1-B872-7E42-BA43-EC52704B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E924C16-18B5-81F6-F5B5-01056D82C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2" y="2017713"/>
            <a:ext cx="5510968" cy="4261788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221C490-286B-8E19-80BE-9FA2759F51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" y="2011362"/>
            <a:ext cx="5425200" cy="4268139"/>
          </a:xfrm>
        </p:spPr>
      </p:pic>
    </p:spTree>
    <p:extLst>
      <p:ext uri="{BB962C8B-B14F-4D97-AF65-F5344CB8AC3E}">
        <p14:creationId xmlns:p14="http://schemas.microsoft.com/office/powerpoint/2010/main" val="82939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7890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</TotalTime>
  <Words>12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Галерея</vt:lpstr>
      <vt:lpstr>Презентация праздника ко Дню Защитника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праздника ко Дню Защитника Отечества</dc:title>
  <dc:creator>Sonya Visko</dc:creator>
  <cp:lastModifiedBy>Sonya Visko</cp:lastModifiedBy>
  <cp:revision>3</cp:revision>
  <dcterms:created xsi:type="dcterms:W3CDTF">2024-02-23T15:00:50Z</dcterms:created>
  <dcterms:modified xsi:type="dcterms:W3CDTF">2024-02-23T15:57:53Z</dcterms:modified>
</cp:coreProperties>
</file>