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88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43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074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190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89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38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73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052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4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9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64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9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7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2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4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2CAC6E6-CE0D-4D65-9EF7-CB3A1CAEC570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B3ADBA1-D228-4F8D-BEDF-9E864EA89F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85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055A0-23E7-56CD-9D9E-4A8A8A22C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921761"/>
          </a:xfrm>
        </p:spPr>
        <p:txBody>
          <a:bodyPr/>
          <a:lstStyle/>
          <a:p>
            <a:r>
              <a:rPr lang="ru-RU" dirty="0"/>
              <a:t>Презентация на тему</a:t>
            </a:r>
            <a:br>
              <a:rPr lang="ru-RU" dirty="0"/>
            </a:br>
            <a:r>
              <a:rPr lang="ru-RU" dirty="0"/>
              <a:t>«Мы играем и мечтаем»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8CEEC7-4BC9-904B-EB73-C8DAA4B4B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9012" y="4777380"/>
            <a:ext cx="3396343" cy="861420"/>
          </a:xfrm>
        </p:spPr>
        <p:txBody>
          <a:bodyPr>
            <a:normAutofit/>
          </a:bodyPr>
          <a:lstStyle/>
          <a:p>
            <a:r>
              <a:rPr lang="ru-RU" dirty="0"/>
              <a:t>Выполнила:</a:t>
            </a:r>
          </a:p>
          <a:p>
            <a:r>
              <a:rPr lang="ru-RU" dirty="0"/>
              <a:t>Воспитатель </a:t>
            </a:r>
            <a:r>
              <a:rPr lang="ru-RU" dirty="0" err="1"/>
              <a:t>Висько</a:t>
            </a:r>
            <a:r>
              <a:rPr lang="ru-RU" dirty="0"/>
              <a:t> </a:t>
            </a:r>
            <a:r>
              <a:rPr lang="ru-RU" dirty="0" err="1"/>
              <a:t>н.и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716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4B67A-2F5A-6DDD-5AF1-03931C52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A237818-FFA1-15E9-CCE8-18A816AA90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868179"/>
            <a:ext cx="5439747" cy="519715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2DC5CFA6-3472-B6CD-ECDB-D911A0E5C4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8179"/>
            <a:ext cx="5554823" cy="5121642"/>
          </a:xfrm>
        </p:spPr>
      </p:pic>
    </p:spTree>
    <p:extLst>
      <p:ext uri="{BB962C8B-B14F-4D97-AF65-F5344CB8AC3E}">
        <p14:creationId xmlns:p14="http://schemas.microsoft.com/office/powerpoint/2010/main" val="133707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7A83B-BE3E-241F-74A6-8B47BE14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8D62A6A-9535-0D3B-68F3-10E4623D95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3" y="973668"/>
            <a:ext cx="4911013" cy="526851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C3F5A1A-B320-8FB1-CF64-059E6283B6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3668"/>
            <a:ext cx="5334001" cy="5268512"/>
          </a:xfrm>
        </p:spPr>
      </p:pic>
    </p:spTree>
    <p:extLst>
      <p:ext uri="{BB962C8B-B14F-4D97-AF65-F5344CB8AC3E}">
        <p14:creationId xmlns:p14="http://schemas.microsoft.com/office/powerpoint/2010/main" val="256133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55960-9CDA-3480-FCA4-54E5AEA54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C4FD718-ED44-B2F2-3120-87B75E5BCC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105677"/>
            <a:ext cx="5467739" cy="488924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C0B0406-414C-30D5-E91E-A982993687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64" y="1105677"/>
            <a:ext cx="5243803" cy="4786604"/>
          </a:xfrm>
        </p:spPr>
      </p:pic>
    </p:spTree>
    <p:extLst>
      <p:ext uri="{BB962C8B-B14F-4D97-AF65-F5344CB8AC3E}">
        <p14:creationId xmlns:p14="http://schemas.microsoft.com/office/powerpoint/2010/main" val="404856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4BA88-97CD-3B82-7DCA-076BFA40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D7593EA-CA1D-A84F-DCB9-A788449523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2" y="1240971"/>
            <a:ext cx="5546859" cy="472129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09D44F7-19D3-829B-710F-D1F86AD5B8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17" y="1240971"/>
            <a:ext cx="5189251" cy="4721291"/>
          </a:xfrm>
        </p:spPr>
      </p:pic>
    </p:spTree>
    <p:extLst>
      <p:ext uri="{BB962C8B-B14F-4D97-AF65-F5344CB8AC3E}">
        <p14:creationId xmlns:p14="http://schemas.microsoft.com/office/powerpoint/2010/main" val="223896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8E5-8839-2B54-71C8-465D6CB4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8450606-B29E-9A76-A9DE-BAF1E40457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7" y="1203648"/>
            <a:ext cx="5141167" cy="512250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C0E5C2D-8259-B3B6-BA25-A669E2F477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21" y="1203649"/>
            <a:ext cx="4932782" cy="5122506"/>
          </a:xfrm>
        </p:spPr>
      </p:pic>
    </p:spTree>
    <p:extLst>
      <p:ext uri="{BB962C8B-B14F-4D97-AF65-F5344CB8AC3E}">
        <p14:creationId xmlns:p14="http://schemas.microsoft.com/office/powerpoint/2010/main" val="862134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</TotalTime>
  <Words>18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Совет директоров</vt:lpstr>
      <vt:lpstr>Презентация на тему «Мы играем и мечтаем»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«Мы играем и мечтаем»</dc:title>
  <dc:creator>Sonya Visko</dc:creator>
  <cp:lastModifiedBy>Sonya Visko</cp:lastModifiedBy>
  <cp:revision>1</cp:revision>
  <dcterms:created xsi:type="dcterms:W3CDTF">2024-03-24T17:20:36Z</dcterms:created>
  <dcterms:modified xsi:type="dcterms:W3CDTF">2024-03-24T17:27:31Z</dcterms:modified>
</cp:coreProperties>
</file>