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71" r:id="rId4"/>
    <p:sldId id="273" r:id="rId5"/>
    <p:sldId id="263" r:id="rId6"/>
    <p:sldId id="259" r:id="rId7"/>
    <p:sldId id="274" r:id="rId8"/>
    <p:sldId id="257" r:id="rId9"/>
    <p:sldId id="268" r:id="rId10"/>
    <p:sldId id="261" r:id="rId11"/>
    <p:sldId id="269" r:id="rId12"/>
    <p:sldId id="277" r:id="rId13"/>
    <p:sldId id="275" r:id="rId14"/>
    <p:sldId id="258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86549-E974-40FA-9CA6-8066BA47B9BD}" type="datetimeFigureOut">
              <a:rPr lang="ru-RU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471AE-1703-4923-9AC8-C5DD426BB1F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909F-2289-4D64-A589-184EC2D8FC78}" type="datetimeFigureOut">
              <a:rPr lang="ru-RU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495A5-8F4D-47A9-BD26-2958D9BB140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C0E1E-0526-4B62-A49C-1034CE1392EF}" type="datetimeFigureOut">
              <a:rPr lang="ru-RU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50095-AFCC-43F3-92F5-010A4819A12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D7064-131E-4644-AE50-B80ACD3EFEE0}" type="datetimeFigureOut">
              <a:rPr lang="ru-RU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5B670-5D21-48EE-B461-1FCFFF27588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C9BD-A519-4166-A632-003523A604ED}" type="datetimeFigureOut">
              <a:rPr lang="ru-RU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E9EAD-D473-4233-B805-908E798E831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6142-329C-4E47-918A-294FCCD35BBC}" type="datetimeFigureOut">
              <a:rPr lang="ru-RU"/>
              <a:t>18.04.2024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AF412-3CB7-4E9C-8CFB-536EFDF9FEA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3C422-3E6D-4940-A07A-3B27A47F85E2}" type="datetimeFigureOut">
              <a:rPr lang="ru-RU"/>
              <a:t>18.04.2024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024AB-CAB0-4D4A-BD21-04C7CEFD523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38CB-F83C-4495-AF82-2E1EC859CA87}" type="datetimeFigureOut">
              <a:rPr lang="ru-RU"/>
              <a:t>18.04.2024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0ACAE-0B4B-42E3-8606-862045DB566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508D-8163-42B1-9B6E-13B71B90E190}" type="datetimeFigureOut">
              <a:rPr lang="ru-RU"/>
              <a:t>18.04.2024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AA3E8-2591-4FD1-8822-E699A233428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83DF-2FB5-419D-B24B-4381A81DA80F}" type="datetimeFigureOut">
              <a:rPr lang="ru-RU"/>
              <a:t>18.04.2024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42C29-C676-4215-90BB-BB220EE0EB4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29DE2-BB7B-400C-8A80-74ED70BA5A0B}" type="datetimeFigureOut">
              <a:rPr lang="ru-RU"/>
              <a:t>18.04.2024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F9330-4CC5-4CF7-A86F-71992C2DC7A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BE2A0C-AD32-4938-9C46-9DD0950E9161}" type="datetimeFigureOut">
              <a:rPr lang="ru-RU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8FBD3E8-D25B-4D96-ACFF-7E5FC0B8AAC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500000000000000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500000000000000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500000000000000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9220" y="1731010"/>
            <a:ext cx="6464935" cy="2240915"/>
          </a:xfrm>
          <a:noFill/>
          <a:ln>
            <a:noFill/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</a:t>
            </a:r>
            <a:b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«Наш весенний огородик»</a:t>
            </a:r>
            <a:endParaRPr lang="ru-RU" sz="7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2890"/>
            <a:ext cx="5733415" cy="4743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117"/>
                  </a:schemeClr>
                </a:solidFill>
              </a14:hiddenFill>
            </a:ext>
          </a:extLst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детский сад №5 р.п. Земетчино</a:t>
            </a:r>
          </a:p>
        </p:txBody>
      </p:sp>
      <p:sp>
        <p:nvSpPr>
          <p:cNvPr id="4" name="Подзаголовок 2"/>
          <p:cNvSpPr txBox="1"/>
          <p:nvPr/>
        </p:nvSpPr>
        <p:spPr bwMode="auto">
          <a:xfrm>
            <a:off x="177800" y="4104640"/>
            <a:ext cx="5377815" cy="21717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117"/>
                  </a:schemeClr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 воспитатели  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Рима Равильевна</a:t>
            </a: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Окунева Наталья Павловна 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1203080"/>
            <a:ext cx="2778083" cy="493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15" y="1199408"/>
            <a:ext cx="2769655" cy="492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/>
          <p:nvPr/>
        </p:nvSpPr>
        <p:spPr bwMode="auto">
          <a:xfrm>
            <a:off x="1807173" y="152202"/>
            <a:ext cx="2905873" cy="667196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«Рисование»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fcb5ffe0-79f5-4b98-adce-e6db40c5e3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7" y="807520"/>
            <a:ext cx="3199659" cy="568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9" y="819396"/>
            <a:ext cx="3206338" cy="570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/>
          <p:nvPr/>
        </p:nvSpPr>
        <p:spPr bwMode="auto">
          <a:xfrm>
            <a:off x="2210935" y="106878"/>
            <a:ext cx="2905873" cy="667196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«Лепка»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/>
          <p:nvPr/>
        </p:nvSpPr>
        <p:spPr bwMode="auto">
          <a:xfrm>
            <a:off x="4483456" y="364802"/>
            <a:ext cx="4443663" cy="58714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 наш посадили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Всех вокруг мы удивили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Лук,  петрушка и укроп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Витаминный наш пучок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огород\IMG-20240408-WA0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6" y="296883"/>
            <a:ext cx="4132613" cy="551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/>
          <p:nvPr/>
        </p:nvSpPr>
        <p:spPr bwMode="auto">
          <a:xfrm>
            <a:off x="271663" y="791004"/>
            <a:ext cx="5761001" cy="48972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ЭТАП ТРЕТИЙ: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lang="ru-RU" sz="40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роводили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обобщение результатов, полученных в процессе исследовательской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беседа;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презентации.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огород\IMG-20240408-WA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570016"/>
            <a:ext cx="8613569" cy="484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/>
          <p:nvPr/>
        </p:nvSpPr>
        <p:spPr bwMode="auto">
          <a:xfrm>
            <a:off x="179093" y="327387"/>
            <a:ext cx="6482964" cy="4732424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117"/>
                  </a:schemeClr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краткосрочный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lang="ru-RU" sz="2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 проекта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познавательно-исследовательский, творческий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2 месяца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(март, апрель)</a:t>
            </a:r>
            <a:endParaRPr kumimoji="0" lang="ru-RU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lang="ru-RU" sz="2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 2-й младшей группы, воспитатели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воспитать у детей любовь к природе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и расширить знания дошкольников о том, как ухаживать за растениями в комнатных условиях.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/>
          <p:nvPr/>
        </p:nvSpPr>
        <p:spPr bwMode="auto">
          <a:xfrm>
            <a:off x="152400" y="393065"/>
            <a:ext cx="6477000" cy="64649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117"/>
                  </a:schemeClr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514350" marR="0" lvl="0" indent="-5143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AutoNum type="arabicPeriod"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детей о культурных растениях.</a:t>
            </a:r>
          </a:p>
          <a:p>
            <a:pPr marL="514350" marR="0" lvl="0" indent="-5143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AutoNum type="arabicPeriod"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Обобщать представление детей о необходимости света, тепла, влаги, почвы для роста растений.</a:t>
            </a:r>
          </a:p>
          <a:p>
            <a:pPr marL="514350" marR="0" lvl="0" indent="-5143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AutoNum type="arabicPeriod"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 – прослеживать изменения в росте растений.</a:t>
            </a:r>
          </a:p>
          <a:p>
            <a:pPr marL="514350" marR="0" lvl="0" indent="-5143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AutoNum type="arabicPeriod"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труду, бережное отношение к его результатам.</a:t>
            </a:r>
          </a:p>
          <a:p>
            <a:pPr marL="514350" marR="0" lvl="0" indent="-51435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AutoNum type="arabicPeriod"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познавательные и творческие способности.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endParaRPr lang="ru-RU" sz="23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endParaRPr kumimoji="0" lang="ru-RU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/>
          <p:nvPr/>
        </p:nvSpPr>
        <p:spPr bwMode="auto">
          <a:xfrm>
            <a:off x="0" y="802087"/>
            <a:ext cx="6414770" cy="540512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117"/>
                  </a:schemeClr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ЭТАП ПЕРВЫЙ: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lang="ru-RU" sz="40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</a:p>
          <a:p>
            <a:pPr marL="457200" lvl="0" indent="-457200" eaLnBrk="1" hangingPunct="1">
              <a:lnSpc>
                <a:spcPct val="9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проекта; </a:t>
            </a:r>
          </a:p>
          <a:p>
            <a:pPr marL="457200" lvl="0" indent="-457200" eaLnBrk="1" hangingPunct="1">
              <a:lnSpc>
                <a:spcPct val="9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подобрали информационный материал, необходимый инструментарий для реализации проекта;</a:t>
            </a:r>
          </a:p>
          <a:p>
            <a:pPr marL="457200" lvl="0" indent="-457200" eaLnBrk="1" hangingPunct="1">
              <a:lnSpc>
                <a:spcPct val="9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план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организации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деятельности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/>
          <p:nvPr/>
        </p:nvSpPr>
        <p:spPr bwMode="auto">
          <a:xfrm>
            <a:off x="4571698" y="3208235"/>
            <a:ext cx="2611885" cy="1362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«Что посеешь, то и пожнёшь»</a:t>
            </a:r>
          </a:p>
        </p:txBody>
      </p:sp>
      <p:pic>
        <p:nvPicPr>
          <p:cNvPr id="2" name="Изображение 1" descr="IMG-20240412-WA0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" y="170180"/>
            <a:ext cx="4362260" cy="5816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огород\IMG-20240311-WA0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9"/>
          <a:stretch>
            <a:fillRect/>
          </a:stretch>
        </p:blipFill>
        <p:spPr bwMode="auto">
          <a:xfrm>
            <a:off x="315624" y="225632"/>
            <a:ext cx="3567607" cy="52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огород\IMG-20240412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78" y="225629"/>
            <a:ext cx="3937414" cy="524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/>
          <p:nvPr/>
        </p:nvSpPr>
        <p:spPr bwMode="auto">
          <a:xfrm>
            <a:off x="152911" y="149735"/>
            <a:ext cx="6212264" cy="54052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ЭТАП ВТОРОЙ: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lang="ru-RU" sz="35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endParaRPr lang="ru-RU" sz="35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запланированные мероприятия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проекта с активным привлечением детей;</a:t>
            </a:r>
          </a:p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наблюдали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ростом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растений, осуществляли полив;</a:t>
            </a:r>
          </a:p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знакомили детей с 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литературой об 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овощах,</a:t>
            </a:r>
            <a:r>
              <a:rPr kumimoji="0" lang="ru-RU" sz="2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рассматривали </a:t>
            </a:r>
            <a:r>
              <a:rPr kumimoji="0" lang="ru-RU" sz="2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иллюстрации, </a:t>
            </a:r>
            <a:r>
              <a:rPr kumimoji="0" lang="ru-RU" sz="2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картинки;</a:t>
            </a:r>
          </a:p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kumimoji="0" lang="ru-RU" sz="2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водили </a:t>
            </a:r>
            <a:r>
              <a:rPr kumimoji="0" lang="ru-RU" sz="2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занятия, дидактические игры,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рисовали, лепили на тематику овощи.</a:t>
            </a:r>
            <a:endParaRPr kumimoji="0" lang="ru-RU" sz="2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/>
          <p:nvPr/>
        </p:nvSpPr>
        <p:spPr bwMode="auto">
          <a:xfrm>
            <a:off x="6623598" y="1495403"/>
            <a:ext cx="2611885" cy="3135974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«Посадили огород,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что растет!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ухаживать,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поливать,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Будем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за росточками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lang="ru-RU" sz="20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наблюдать!»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\Desktop\огород\IMG-20240412-WA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623455"/>
            <a:ext cx="6412676" cy="480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/>
          <p:nvPr/>
        </p:nvSpPr>
        <p:spPr bwMode="auto">
          <a:xfrm>
            <a:off x="3077833" y="140325"/>
            <a:ext cx="2905873" cy="936953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500000000000000" pitchFamily="34" charset="0"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«Дидактические игры»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1447532"/>
            <a:ext cx="8109122" cy="456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279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Проект:  «Наш весенний огородик»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1</cp:lastModifiedBy>
  <cp:revision>120</cp:revision>
  <dcterms:created xsi:type="dcterms:W3CDTF">2015-02-19T20:52:00Z</dcterms:created>
  <dcterms:modified xsi:type="dcterms:W3CDTF">2024-04-18T20:04:41Z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22CDAB87630B4B92A832E7716CF502DA_12</vt:lpwstr>
  </property>
  <property fmtid="{D5CDD505-2E9C-101B-9397-08002B2CF9AE}" pid="3" name="KSOProductBuildVer">
    <vt:lpwstr>1049-12.2.0.13489</vt:lpwstr>
  </property>
</Properties>
</file>