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7" r:id="rId5"/>
    <p:sldId id="264" r:id="rId6"/>
    <p:sldId id="272" r:id="rId7"/>
    <p:sldId id="276" r:id="rId8"/>
    <p:sldId id="269" r:id="rId9"/>
    <p:sldId id="274" r:id="rId10"/>
    <p:sldId id="270" r:id="rId11"/>
    <p:sldId id="279" r:id="rId12"/>
    <p:sldId id="283" r:id="rId13"/>
    <p:sldId id="286" r:id="rId14"/>
    <p:sldId id="285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5FF"/>
    <a:srgbClr val="002560"/>
    <a:srgbClr val="742D7B"/>
    <a:srgbClr val="145CDE"/>
    <a:srgbClr val="0D3E95"/>
    <a:srgbClr val="002B70"/>
    <a:srgbClr val="001B4C"/>
    <a:srgbClr val="9CBCF6"/>
    <a:srgbClr val="6199FF"/>
    <a:srgbClr val="6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DD42A-ADA0-476A-A410-533801369B72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11B4F-2F9D-45B8-8B80-14D1AE64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6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B4F-2F9D-45B8-8B80-14D1AE6479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5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571612"/>
            <a:ext cx="8715404" cy="308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1" u="none" strike="noStrike" kern="120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B7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CD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«Рождественские традиции в России</a:t>
            </a:r>
            <a:r>
              <a:rPr kumimoji="0" lang="ru-RU" sz="7200" b="1" i="1" u="none" strike="noStrike" kern="1200" normalizeH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45CD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»</a:t>
            </a:r>
            <a:endParaRPr kumimoji="0" lang="ru-RU" sz="7200" b="1" i="1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45CD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f9.ifotki.info/org/7c7ae28f1744e8f65a2c0392e85577afbc81d610063404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564360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2492896"/>
            <a:ext cx="3034680" cy="363326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По традиции самые младшие члены семьи должны были ждать на улице появления звезды, а затем бежать в дом и сообщать старшим радостную новость. Зачастую и вся семья находилась на улице и ждала появления звезды. Бытовала примета, по которой первый, кто увидел звезду, будет счастливым целый год.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В последние годы православное Рождество в России отмечается достаточно широко, и смысл этого праздника понимает всё больше людей. В этот день люди радуются, вспоминая рождение Христа – снисхождение и единение Бога с человеком, как говорит нам церковь.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Рождество всегда считалось в России домашним праздником, спокойным и тихим. За праздничным столом собиралась только семья, друзья и близкие родственники: много гостей не приглашали. И сегодня не так важно, являетесь вы верующим, сочувствующим или даже атеистом – пусть этот праздник в кругу семьи и близких людей будет для вас светлым и радостным. Счастливого Рождества!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так встречали  Рождество в нашем детском саду.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5144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Дети из воскресной школы показали «Рождественскую историю» для </a:t>
            </a:r>
            <a:r>
              <a:rPr lang="ru-RU" dirty="0" smtClean="0"/>
              <a:t>детей и  </a:t>
            </a:r>
            <a:r>
              <a:rPr lang="ru-RU" dirty="0" smtClean="0"/>
              <a:t>родителей детского сада.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8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Традиция устраивать «Рождественские </a:t>
            </a:r>
            <a:r>
              <a:rPr lang="ru-RU" sz="2400" dirty="0" smtClean="0"/>
              <a:t>встречи</a:t>
            </a:r>
            <a:r>
              <a:rPr lang="ru-RU" sz="2400" dirty="0" smtClean="0"/>
              <a:t>» </a:t>
            </a:r>
            <a:r>
              <a:rPr lang="ru-RU" sz="2400" dirty="0" smtClean="0"/>
              <a:t>появилась недавно.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53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431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Дети, родители и работники детского сада совместно праздновали Рождество 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423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110608" cy="514543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Так угощали всех </a:t>
            </a:r>
            <a:r>
              <a:rPr lang="ru-RU" sz="40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присутствующих.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Традиция собираться на «Рождественские </a:t>
            </a:r>
            <a:r>
              <a:rPr lang="ru-RU" sz="2800" dirty="0" smtClean="0"/>
              <a:t>встреч</a:t>
            </a:r>
            <a:r>
              <a:rPr lang="ru-RU" sz="2800" dirty="0" smtClean="0"/>
              <a:t>и</a:t>
            </a:r>
            <a:r>
              <a:rPr lang="ru-RU" sz="2800" dirty="0" smtClean="0"/>
              <a:t>» полюбилась многим.  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27"/>
            <a:ext cx="4038600" cy="3027308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771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730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Надеемся, что традиция праздновать Рождество совместно продолжится  и в будущем.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350265"/>
            <a:ext cx="4035829" cy="302583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645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Natasha\Desktop\1146390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928670"/>
            <a:ext cx="3181350" cy="4953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143380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православном мире Рождество стали праздновать с 388 года по почину Иоанна Златоуста.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285992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Рождество Христово с древнейших времен именовалось «матерью всех праздников» и считалось самым светлым праздником в году и вторым по значимости после Пасхи.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857232"/>
            <a:ext cx="6572296" cy="56436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45CDE"/>
                </a:solidFill>
              </a:rPr>
              <a:t>С приходом на Русь православия появилась и традиция широко и торжественно праздновать Рождество Христово. У славян-язычников на конец декабря — начало января приходился праздник «солнцеворота», когда солнце «поворачивает на лето, а зима – на мороз». То есть праздники были приурочены к дню осеннего равноденствия – этот день у многих народов в древности имел мистическое значение. Все традиции – рядиться, петь колядки, гадать, — это традиции языческого славянского «солнцеворота», которые влились, вплелись в новый православный праздник. Так, </a:t>
            </a:r>
            <a:r>
              <a:rPr lang="ru-RU" sz="2000" dirty="0" err="1" smtClean="0">
                <a:solidFill>
                  <a:srgbClr val="145CDE"/>
                </a:solidFill>
              </a:rPr>
              <a:t>колядование</a:t>
            </a:r>
            <a:r>
              <a:rPr lang="ru-RU" sz="2000" dirty="0" smtClean="0">
                <a:solidFill>
                  <a:srgbClr val="145CDE"/>
                </a:solidFill>
              </a:rPr>
              <a:t> превратилось в традицию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славить Христа - </a:t>
            </a:r>
            <a:r>
              <a:rPr lang="ru-RU" sz="2000" b="1" dirty="0" err="1" smtClean="0">
                <a:solidFill>
                  <a:srgbClr val="FF0000"/>
                </a:solidFill>
              </a:rPr>
              <a:t>Христославие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Самой старой рождественской традицией на Руси является </a:t>
            </a:r>
            <a:r>
              <a:rPr lang="ru-RU" dirty="0" err="1" smtClean="0"/>
              <a:t>славление</a:t>
            </a:r>
            <a:r>
              <a:rPr lang="ru-RU" dirty="0" smtClean="0"/>
              <a:t>, заменившее языческое </a:t>
            </a:r>
            <a:r>
              <a:rPr lang="ru-RU" dirty="0" err="1" smtClean="0"/>
              <a:t>колядование</a:t>
            </a:r>
            <a:r>
              <a:rPr lang="ru-RU" dirty="0" smtClean="0"/>
              <a:t>. В праздник Рождества патриарх с духовенством отправлялись к государю и славили Христа, затем шли к государыне и к другим членам царской семьи. В народе же молодежь и дети собирались группами и ходили со двора на двор, останавливались под окнами и пели, славя Христа и желая хозяевам добра и благоденствия. Славящих полагалось одаривать сладостями. Все, чем одаривали детей, складывалось в торбы и приносилось в храм, где сладостями угощали всех прихожан. </a:t>
            </a:r>
          </a:p>
          <a:p>
            <a:endParaRPr lang="ru-RU" dirty="0"/>
          </a:p>
        </p:txBody>
      </p:sp>
      <p:pic>
        <p:nvPicPr>
          <p:cNvPr id="5" name="Содержимое 4" descr="http://siver.com.ua/_nw/5/61872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00240"/>
            <a:ext cx="4400552" cy="3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48680"/>
            <a:ext cx="4104456" cy="5835135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D3E95"/>
                </a:solidFill>
              </a:rPr>
              <a:t> </a:t>
            </a:r>
            <a:endParaRPr lang="ru-RU" dirty="0" smtClean="0">
              <a:solidFill>
                <a:srgbClr val="0D3E95"/>
              </a:solidFill>
            </a:endParaRPr>
          </a:p>
          <a:p>
            <a:endParaRPr lang="ru-RU" sz="2800" b="1" dirty="0">
              <a:solidFill>
                <a:srgbClr val="0D3E95"/>
              </a:solidFill>
            </a:endParaRPr>
          </a:p>
          <a:p>
            <a:endParaRPr lang="ru-RU" sz="2800" b="1" dirty="0" smtClean="0">
              <a:solidFill>
                <a:srgbClr val="0D3E95"/>
              </a:solidFill>
            </a:endParaRPr>
          </a:p>
          <a:p>
            <a:r>
              <a:rPr lang="ru-RU" sz="3600" b="1" dirty="0" smtClean="0">
                <a:solidFill>
                  <a:srgbClr val="2975FF"/>
                </a:solidFill>
              </a:rPr>
              <a:t>А </a:t>
            </a:r>
            <a:r>
              <a:rPr lang="ru-RU" sz="3600" b="1" dirty="0">
                <a:solidFill>
                  <a:srgbClr val="2975FF"/>
                </a:solidFill>
              </a:rPr>
              <a:t>вот елку дома стали  устанавливать и украшать в России на Рождество только в XIX веке. Хотя «учинить некоторое украшение из древ и ветвей сосновых, еловых и можжевеловых», своим указом в 1699 году повелел еще Петр I, но указание касалось празднования Нового года. </a:t>
            </a:r>
            <a:r>
              <a:rPr lang="ru-RU" sz="3600" b="1" dirty="0">
                <a:solidFill>
                  <a:srgbClr val="00B050"/>
                </a:solidFill>
              </a:rPr>
              <a:t>Елку полагалось купить и нарядить взрослым втайне от детей. Наряжали елку игрушками и лакомствами, которые после праздника с елки снимали и раздавали ребятишкам. А венчала рождественскую красавицу </a:t>
            </a:r>
            <a:r>
              <a:rPr lang="ru-RU" sz="3600" b="1" dirty="0" err="1">
                <a:solidFill>
                  <a:srgbClr val="00B050"/>
                </a:solidFill>
              </a:rPr>
              <a:t>вифлеемская</a:t>
            </a:r>
            <a:r>
              <a:rPr lang="ru-RU" sz="3600" b="1" dirty="0">
                <a:solidFill>
                  <a:srgbClr val="00B050"/>
                </a:solidFill>
              </a:rPr>
              <a:t> звезда</a:t>
            </a:r>
            <a:endParaRPr lang="ru-RU" sz="3600" dirty="0"/>
          </a:p>
        </p:txBody>
      </p:sp>
      <p:pic>
        <p:nvPicPr>
          <p:cNvPr id="5" name="Рисунок 4" descr="http://www.freevector.com/site_media/thumbs/f6/8f/f68f68214ed61a741fb29da6e5ee485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2420888"/>
            <a:ext cx="3434965" cy="39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548680"/>
            <a:ext cx="3609972" cy="600611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6400" dirty="0" smtClean="0"/>
              <a:t>Когда родился Иисус, волхвы пришли поклониться ему и принесли с собой дары: золото, ладан и смирну. Христиане, славя рождение Христа, тоже одаривают друг друга подарками. В России в дворянских семьях был тоже обычай дарить подарки. Сладостями и игрушками одаривали детей. Подарки дарились обычно рождественским утром, после возвращения с богослужения или после детского праздника. Под елку складывали рождественские подарки, упакованные в несколько слоев оберточной бумаги. Под всеобщий восторг во время праздника играли в «Передачу»: подарок разворачивали по очереди, передавая его тому, чье имя значилось на каждой следующей обертке и до тех пор, пока подарок не попадал к одариваемому. Церковь благосклонно относится к обычаю дарить подарки, хотя и сетует порой, что в предпраздничной суете люди забывают о религиозном смысле праздника.</a:t>
            </a:r>
          </a:p>
          <a:p>
            <a:endParaRPr lang="ru-RU" sz="6400" dirty="0"/>
          </a:p>
        </p:txBody>
      </p:sp>
      <p:pic>
        <p:nvPicPr>
          <p:cNvPr id="5" name="Содержимое 4" descr="http://www.malkiobyavi.com/pro/pic-news/photo/1324815991350-VITLEEMSKATA_ZVEZD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048" y="620688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c.pics.livejournal.com/panarina_nadya/41180034/250354/250354_original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7928" y="471398"/>
            <a:ext cx="6696744" cy="459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000636"/>
            <a:ext cx="5486400" cy="10926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975FF"/>
                </a:solidFill>
              </a:rPr>
              <a:t>Ночью с 6-го на 7-е в каждой церкви проходит праздничная рождественская служба – всенощная, которую принято отстаивать до самого утра. Это является гарантом благополучия в новом году и данью радостному празднику Рождения Христа.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4038600" cy="469742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канун праздника, в сочельник, в самый последний день рождественского поста, не полагалось ничего вкушать «до первой звезды», то есть до наступления темноты. С наступлением вечера на стол подавалось сочиво – каша из пшеницы, чечевицы или риса с медом и орехами и еще 11 постных блюд. Затем православные отправлялись в храм на торжественное всенощное богослужение. А по возвращении усаживались уже за праздничный стол — разговляться. Торжественный рождественский стол застилали новой белой скатертью, под которою клали небольшой пучок соломы, в память о рождественских яслях. К столу подавались особые, рождественские блюда и каждое блюдо полагалось попробовать. Главными блюдами рождественского стола были жареный целиком поросенок и гусь с яблоками. По традиции разрезать поросенка или гуся должен был глава семьи – старший мужчина, и оделять кусками всех сидящих за столом.</a:t>
            </a:r>
          </a:p>
          <a:p>
            <a:endParaRPr lang="ru-RU" dirty="0"/>
          </a:p>
        </p:txBody>
      </p:sp>
      <p:pic>
        <p:nvPicPr>
          <p:cNvPr id="5" name="Содержимое 4" descr="http://savepic.su/3950433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857232"/>
            <a:ext cx="397040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festival.1september.ru/articles/655991/presentation/6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642918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b="1" dirty="0" smtClean="0">
                <a:solidFill>
                  <a:srgbClr val="7030A0"/>
                </a:solidFill>
              </a:rPr>
              <a:t>     </a:t>
            </a:r>
            <a:r>
              <a:rPr lang="ru-RU" sz="1800" b="1" dirty="0" smtClean="0">
                <a:solidFill>
                  <a:srgbClr val="FF0000"/>
                </a:solidFill>
              </a:rPr>
              <a:t>Рождество поистине считается самым хлебосольным праздником. В Сочельник к праздничному столу звали всех, кто проходил мимо по улице. Двери всех домов были открыты и хозяева были всем рады и всех угощали праздничными яствами. К столу мог попасть даже нищий. Люди верили, что Христос может прийти к ним в дом в любом обличье.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926</Words>
  <Application>Microsoft Office PowerPoint</Application>
  <PresentationFormat>Экран (4:3)</PresentationFormat>
  <Paragraphs>34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 приходом на Русь православия появилась и традиция широко и торжественно праздновать Рождество Христово. У славян-язычников на конец декабря — начало января приходился праздник «солнцеворота», когда солнце «поворачивает на лето, а зима – на мороз». То есть праздники были приурочены к дню осеннего равноденствия – этот день у многих народов в древности имел мистическое значение. Все традиции – рядиться, петь колядки, гадать, — это традиции языческого славянского «солнцеворота», которые влились, вплелись в новый православный праздник. Так, колядование превратилось в традицию  славить Христа - Христославие.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так встречали  Рождество в нашем детском саду.</vt:lpstr>
      <vt:lpstr>Презентация PowerPoint</vt:lpstr>
      <vt:lpstr>Традиция устраивать «Рождественские встречи» появилась недавно.</vt:lpstr>
      <vt:lpstr>Дети, родители и работники детского сада совместно праздновали Рождество  </vt:lpstr>
      <vt:lpstr>Презентация PowerPoint</vt:lpstr>
      <vt:lpstr>Традиция собираться на «Рождественские встречи» полюбилась многим.   </vt:lpstr>
      <vt:lpstr>Надеемся, что традиция праздновать Рождество совместно продолжится  и в будущем.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64</cp:revision>
  <dcterms:created xsi:type="dcterms:W3CDTF">2013-08-17T08:34:50Z</dcterms:created>
  <dcterms:modified xsi:type="dcterms:W3CDTF">2018-01-08T05:57:39Z</dcterms:modified>
</cp:coreProperties>
</file>