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2" r:id="rId5"/>
    <p:sldId id="273" r:id="rId6"/>
    <p:sldId id="257" r:id="rId7"/>
    <p:sldId id="258" r:id="rId8"/>
    <p:sldId id="271" r:id="rId9"/>
    <p:sldId id="264" r:id="rId10"/>
    <p:sldId id="263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4" autoAdjust="0"/>
    <p:restoredTop sz="94660"/>
  </p:normalViewPr>
  <p:slideViewPr>
    <p:cSldViewPr>
      <p:cViewPr>
        <p:scale>
          <a:sx n="94" d="100"/>
          <a:sy n="94" d="100"/>
        </p:scale>
        <p:origin x="-129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8797EF5-7792-415A-B27C-1C4E7D98E39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67C4477-EFB1-4E9D-8176-5CAE27480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7EF5-7792-415A-B27C-1C4E7D98E39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477-EFB1-4E9D-8176-5CAE27480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7EF5-7792-415A-B27C-1C4E7D98E39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477-EFB1-4E9D-8176-5CAE27480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797EF5-7792-415A-B27C-1C4E7D98E39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7C4477-EFB1-4E9D-8176-5CAE274806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8797EF5-7792-415A-B27C-1C4E7D98E39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67C4477-EFB1-4E9D-8176-5CAE27480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7EF5-7792-415A-B27C-1C4E7D98E39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477-EFB1-4E9D-8176-5CAE274806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7EF5-7792-415A-B27C-1C4E7D98E39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477-EFB1-4E9D-8176-5CAE274806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797EF5-7792-415A-B27C-1C4E7D98E39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7C4477-EFB1-4E9D-8176-5CAE274806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7EF5-7792-415A-B27C-1C4E7D98E39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477-EFB1-4E9D-8176-5CAE27480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797EF5-7792-415A-B27C-1C4E7D98E39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7C4477-EFB1-4E9D-8176-5CAE274806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797EF5-7792-415A-B27C-1C4E7D98E39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7C4477-EFB1-4E9D-8176-5CAE274806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797EF5-7792-415A-B27C-1C4E7D98E39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67C4477-EFB1-4E9D-8176-5CAE27480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0f57/00005d76-6eef2488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" y="53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9912" y="692696"/>
            <a:ext cx="5112568" cy="212365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Impact" pitchFamily="34" charset="0"/>
              </a:rPr>
              <a:t>Россия – Родина моя!</a:t>
            </a:r>
            <a:endParaRPr lang="ru-RU" sz="66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\Desktop\москва\1256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32655"/>
            <a:ext cx="8622987" cy="5894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ользователь\Desktop\москва\kartinki24_ru_christmas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81" y="260648"/>
            <a:ext cx="8986598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москва\bahVP49Kk_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415544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москва\1373013922_moskva-krasnaya-plosch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24" y="260648"/>
            <a:ext cx="8932157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москва\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856984" cy="5865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москва\PTCa1joSt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7696" y="692696"/>
            <a:ext cx="4648200" cy="5638800"/>
          </a:xfrm>
          <a:prstGeom prst="rect">
            <a:avLst/>
          </a:prstGeom>
          <a:noFill/>
        </p:spPr>
      </p:pic>
      <p:pic>
        <p:nvPicPr>
          <p:cNvPr id="7171" name="Picture 3" descr="C:\Users\Пользователь\Desktop\москва\79340759_large_russkie_narodnuye_kostyumuy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104456" cy="6300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Пользователь\Desktop\москва\tatar-z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248472" cy="6169692"/>
          </a:xfrm>
          <a:prstGeom prst="rect">
            <a:avLst/>
          </a:prstGeom>
          <a:noFill/>
        </p:spPr>
      </p:pic>
      <p:pic>
        <p:nvPicPr>
          <p:cNvPr id="7" name="Picture 3" descr="C:\Users\Пользователь\Desktop\родина\татар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3" y="548680"/>
            <a:ext cx="4224773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москва\1968506-9b552c6327ddfe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48680"/>
            <a:ext cx="4118858" cy="5616624"/>
          </a:xfrm>
          <a:prstGeom prst="rect">
            <a:avLst/>
          </a:prstGeom>
          <a:noFill/>
        </p:spPr>
      </p:pic>
      <p:pic>
        <p:nvPicPr>
          <p:cNvPr id="8195" name="Picture 3" descr="C:\Users\Пользователь\Desktop\москва\молдаван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3919538" cy="4694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Пользователь\Desktop\москва\1367658906_2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32656"/>
            <a:ext cx="3312368" cy="3312368"/>
          </a:xfrm>
          <a:prstGeom prst="rect">
            <a:avLst/>
          </a:prstGeom>
          <a:noFill/>
        </p:spPr>
      </p:pic>
      <p:pic>
        <p:nvPicPr>
          <p:cNvPr id="5122" name="Picture 2" descr="C:\Users\Пользователь\Desktop\москва\image1168433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3986808" cy="2513856"/>
          </a:xfrm>
          <a:prstGeom prst="rect">
            <a:avLst/>
          </a:prstGeom>
          <a:noFill/>
        </p:spPr>
      </p:pic>
      <p:pic>
        <p:nvPicPr>
          <p:cNvPr id="5125" name="Picture 5" descr="C:\Users\Пользователь\Desktop\москва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544" y="332656"/>
            <a:ext cx="3888432" cy="2592288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москва\7c81d1e271c2944f3edda2e9211aaa7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7" y="3429000"/>
            <a:ext cx="4200467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Desktop\москва\img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764704"/>
            <a:ext cx="7818011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</TotalTime>
  <Words>5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9</cp:revision>
  <dcterms:created xsi:type="dcterms:W3CDTF">2015-04-13T08:56:00Z</dcterms:created>
  <dcterms:modified xsi:type="dcterms:W3CDTF">2018-02-15T18:47:42Z</dcterms:modified>
</cp:coreProperties>
</file>