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8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6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4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2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0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5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5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2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2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7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C8A9-0367-42AF-9C3E-1AA6E854CFE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65340-9A4D-4B66-BEFF-4A2354312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967335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5" y="3861048"/>
            <a:ext cx="2759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04664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Экологический мини-музей </a:t>
            </a:r>
          </a:p>
          <a:p>
            <a:pPr lvl="0" algn="ctr"/>
            <a:r>
              <a:rPr lang="ru-RU" sz="6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6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РАКУШКА»</a:t>
            </a:r>
            <a:endParaRPr lang="ru-RU" sz="6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3717032"/>
            <a:ext cx="4025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Воспитатель: МБ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ДОУ 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Починковский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детский сад №5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Рожкова Ю.В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2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1\Desktop\105_PANA\P10501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8103" r="16666" b="11855"/>
          <a:stretch/>
        </p:blipFill>
        <p:spPr bwMode="auto">
          <a:xfrm>
            <a:off x="395536" y="332656"/>
            <a:ext cx="2988750" cy="246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105_PANA\P10500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r="7176"/>
          <a:stretch/>
        </p:blipFill>
        <p:spPr bwMode="auto">
          <a:xfrm>
            <a:off x="556355" y="3717032"/>
            <a:ext cx="2860042" cy="24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Новая папка (3)\P10500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6" t="4005" r="8107" b="31175"/>
          <a:stretch/>
        </p:blipFill>
        <p:spPr bwMode="auto">
          <a:xfrm>
            <a:off x="3591303" y="1604992"/>
            <a:ext cx="4922982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5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8905" y="764704"/>
            <a:ext cx="4106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Морское   дно</a:t>
            </a:r>
            <a:endParaRPr lang="ru-RU" sz="44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1\Desktop\105_PANA\P10500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1664"/>
          <a:stretch/>
        </p:blipFill>
        <p:spPr bwMode="auto">
          <a:xfrm>
            <a:off x="1357173" y="1700808"/>
            <a:ext cx="6429651" cy="49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5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4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Сувениры </a:t>
            </a:r>
            <a:r>
              <a:rPr lang="ru-RU" sz="4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ракушек</a:t>
            </a:r>
            <a:endParaRPr lang="ru-RU" sz="4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1\Desktop\105_PANA\P10500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28670" b="3661"/>
          <a:stretch/>
        </p:blipFill>
        <p:spPr bwMode="auto">
          <a:xfrm rot="5080175">
            <a:off x="455365" y="1666455"/>
            <a:ext cx="3048748" cy="32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105_PANA\P10500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3185" r="10807" b="10453"/>
          <a:stretch/>
        </p:blipFill>
        <p:spPr bwMode="auto">
          <a:xfrm rot="6312084">
            <a:off x="4458566" y="2413732"/>
            <a:ext cx="4330790" cy="32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7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1\Desktop\105_PANA\P10501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0" t="22615" r="14980" b="7082"/>
          <a:stretch/>
        </p:blipFill>
        <p:spPr bwMode="auto">
          <a:xfrm rot="5400000">
            <a:off x="3106011" y="725239"/>
            <a:ext cx="2392218" cy="24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105_PANA\P1050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10461" b="-1154"/>
          <a:stretch/>
        </p:blipFill>
        <p:spPr bwMode="auto">
          <a:xfrm rot="5400000">
            <a:off x="-420414" y="735559"/>
            <a:ext cx="3775314" cy="27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105_PANA\P10501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2501" r="12342"/>
          <a:stretch/>
        </p:blipFill>
        <p:spPr bwMode="auto">
          <a:xfrm>
            <a:off x="5700642" y="207641"/>
            <a:ext cx="3260436" cy="32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169">
            <a:off x="2125597" y="3173380"/>
            <a:ext cx="4162294" cy="37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77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 descr="C:\Users\1\Desktop\Новая папка (3)\P1050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4816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Слушаем шум моря</a:t>
            </a:r>
            <a:endParaRPr lang="ru-RU" sz="4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1\Desktop\Новая папка (3)\P10500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t="9846" r="14670" b="2170"/>
          <a:stretch/>
        </p:blipFill>
        <p:spPr bwMode="auto">
          <a:xfrm rot="4042249">
            <a:off x="456715" y="1049434"/>
            <a:ext cx="2867314" cy="290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Новая папка (3)\P10500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9" t="13214" r="9675"/>
          <a:stretch/>
        </p:blipFill>
        <p:spPr bwMode="auto">
          <a:xfrm>
            <a:off x="3347864" y="3429000"/>
            <a:ext cx="1923210" cy="32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Desktop\Новая папка (3)\P10500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r="34237" b="58144"/>
          <a:stretch/>
        </p:blipFill>
        <p:spPr bwMode="auto">
          <a:xfrm>
            <a:off x="5580112" y="1787174"/>
            <a:ext cx="3356558" cy="25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8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Дидактические игры:</a:t>
            </a:r>
            <a:endParaRPr lang="ru-RU" sz="4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1\Desktop\Новая папка (3)\P1050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" r="24340"/>
          <a:stretch/>
        </p:blipFill>
        <p:spPr bwMode="auto">
          <a:xfrm rot="5400000">
            <a:off x="68352" y="1379919"/>
            <a:ext cx="4051389" cy="38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Новая папка (3)\P1050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"/>
          <a:stretch/>
        </p:blipFill>
        <p:spPr bwMode="auto">
          <a:xfrm>
            <a:off x="4331142" y="2564904"/>
            <a:ext cx="4646042" cy="33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3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743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СПАСИБО </a:t>
            </a:r>
            <a:r>
              <a:rPr kumimoji="0" lang="ru-RU" sz="3600" b="1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 descr="C:\Users\1\Desktop\105_PANA\P10500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1868"/>
          <a:stretch/>
        </p:blipFill>
        <p:spPr bwMode="auto">
          <a:xfrm rot="5400000">
            <a:off x="1877580" y="1645205"/>
            <a:ext cx="48847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5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83671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3600" b="1" u="sng" dirty="0">
              <a:latin typeface="Arial" pitchFamily="34" charset="0"/>
              <a:cs typeface="Arial" pitchFamily="34" charset="0"/>
            </a:endParaRPr>
          </a:p>
          <a:p>
            <a:r>
              <a:rPr lang="ru-RU" dirty="0"/>
              <a:t>    </a:t>
            </a:r>
          </a:p>
          <a:p>
            <a:r>
              <a:rPr lang="ru-RU" dirty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Картинные галереи, краеведческие музеи, музеи искусства и многие другие становятся неотъемлемой частью  нашей культурной жизни. А что делать, если нет возможности пойти в музей? Именно поэтому в ДОУ создаются собственные музеи, пусть и маленькие. Важной особенностью мини – музеев в ДОУ является участие в их создании детей и родителей. Дошкольники чувствуют свою причастность к мини-музею: они участвуют в обсуждении его тематики, приносят из дома экспонаты. Ребята из старших групп проводят экскурсии для младших. В настоящих музеях трогать ничего нельзя, а вот в наших мини-музеях не только можно, но и нужно! Их можно посещать каждый день, самому менять, переставлять экспонаты, брать их в руки и рассматривать. В обычном музее ребенок — лишь пассивный созерцатель, а здесь он — соавтор, творец экспозиции. Причем не только он сам, но и его папа, мама, бабушка и дедушка. Каждый мини-музей — результат общения, совместной работы воспитателя, детей и их семей.</a:t>
            </a:r>
          </a:p>
        </p:txBody>
      </p:sp>
    </p:spTree>
    <p:extLst>
      <p:ext uri="{BB962C8B-B14F-4D97-AF65-F5344CB8AC3E}">
        <p14:creationId xmlns:p14="http://schemas.microsoft.com/office/powerpoint/2010/main" val="63726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9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690063"/>
            <a:ext cx="70567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Цель:</a:t>
            </a:r>
          </a:p>
          <a:p>
            <a:pPr lvl="0" algn="ctr"/>
            <a:r>
              <a:rPr lang="ru-RU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r>
              <a:rPr lang="ru-RU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Обогащение предметно-развивающей среды в ДОУ.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3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lvl="0" algn="ctr"/>
            <a:endParaRPr lang="ru-RU" sz="36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Познакомить со строением и жизнедеятельностью обитателей подводного мира; дарах моря.</a:t>
            </a:r>
          </a:p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Обогащать словарный запас детей и их знания о подводном мире.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Развивать умение сравнивать и анализировать;  любознательность и наблюдательность детей; творческие способности.</a:t>
            </a:r>
          </a:p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Развивать умения и навыки работы с природным материалом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Воспитывать бережное отношение к природе, наблюдательность и любознательность ко всему живому.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136904" cy="60631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Этапы реализации проекта:</a:t>
            </a:r>
          </a:p>
          <a:p>
            <a:pPr lvl="0"/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Подготовительный.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Подобрать разные виды ракушек.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-Подобрать художественную литературу по данной 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теме.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-Подбор изделий из ракушек.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Основной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-Создание предметно-развивающей среды.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-Проинформировать и подключить к совместной  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работе родителей.          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-Реализация работы с детьми.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Заключительный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-Создание  в группе мини- музея «Ракушки».</a:t>
            </a:r>
          </a:p>
          <a:p>
            <a:pPr lvl="0"/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7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62068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Они такие разные…</a:t>
            </a:r>
            <a:endParaRPr lang="ru-RU" sz="36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9754" y="1556792"/>
            <a:ext cx="3275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РАКОВИНА.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 раковину эту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коробке берегу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Она лежала раньше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песке на берегу.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Мой дедушка с Кавказа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Привез её с собой.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Её приложишь к уху –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 в ней шумит прибой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ветер гонит волны…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в комнате у нас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Мы можем слушать море,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будто здесь Кавказ.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                            А.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Барто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троро\Desktop\morskaya-fotografiya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26" y="1556792"/>
            <a:ext cx="5350828" cy="429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81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Знакомимся с разными видами ракушек</a:t>
            </a:r>
            <a:endParaRPr lang="ru-RU" sz="32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Desktop\105_PANA\P105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" y="1556792"/>
            <a:ext cx="4314367" cy="32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105_PANA\P105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63" y="2924944"/>
            <a:ext cx="4634562" cy="34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2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1\Desktop\105_PANA\P1050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1" r="6643" b="698"/>
          <a:stretch/>
        </p:blipFill>
        <p:spPr bwMode="auto">
          <a:xfrm rot="5032605">
            <a:off x="331515" y="1436195"/>
            <a:ext cx="3666256" cy="370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Новая папка (3)\P10500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2502" r="4642"/>
          <a:stretch/>
        </p:blipFill>
        <p:spPr bwMode="auto">
          <a:xfrm>
            <a:off x="4571000" y="341745"/>
            <a:ext cx="3981873" cy="31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Новая папка (3)\P10500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r="24259" b="7373"/>
          <a:stretch/>
        </p:blipFill>
        <p:spPr bwMode="auto">
          <a:xfrm>
            <a:off x="4788024" y="3789040"/>
            <a:ext cx="3116420" cy="26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548680"/>
            <a:ext cx="4451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Наши экспонаты</a:t>
            </a:r>
            <a:endParaRPr lang="ru-RU" sz="40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105_PANA\P10500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8866"/>
          <a:stretch/>
        </p:blipFill>
        <p:spPr bwMode="auto">
          <a:xfrm>
            <a:off x="156638" y="1560587"/>
            <a:ext cx="5062888" cy="35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05_PANA\P10500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3922"/>
          <a:stretch/>
        </p:blipFill>
        <p:spPr bwMode="auto">
          <a:xfrm>
            <a:off x="5594284" y="1256566"/>
            <a:ext cx="3138383" cy="207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105_PANA\P10500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r="23679"/>
          <a:stretch/>
        </p:blipFill>
        <p:spPr bwMode="auto">
          <a:xfrm rot="5400000">
            <a:off x="6125888" y="4287213"/>
            <a:ext cx="2179782" cy="24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37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262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2017-01-23T17:59:49Z</dcterms:created>
  <dcterms:modified xsi:type="dcterms:W3CDTF">2017-02-06T16:45:22Z</dcterms:modified>
</cp:coreProperties>
</file>