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8" r:id="rId4"/>
    <p:sldId id="270" r:id="rId5"/>
    <p:sldId id="272" r:id="rId6"/>
    <p:sldId id="271" r:id="rId7"/>
    <p:sldId id="273" r:id="rId8"/>
    <p:sldId id="274" r:id="rId9"/>
    <p:sldId id="280" r:id="rId10"/>
    <p:sldId id="275" r:id="rId11"/>
    <p:sldId id="276" r:id="rId12"/>
    <p:sldId id="277" r:id="rId13"/>
    <p:sldId id="278" r:id="rId14"/>
    <p:sldId id="279" r:id="rId15"/>
    <p:sldId id="28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3" autoAdjust="0"/>
    <p:restoredTop sz="94660"/>
  </p:normalViewPr>
  <p:slideViewPr>
    <p:cSldViewPr>
      <p:cViewPr>
        <p:scale>
          <a:sx n="86" d="100"/>
          <a:sy n="8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99DB6-672C-488D-85BE-9656B5217DAF}" type="doc">
      <dgm:prSet loTypeId="urn:microsoft.com/office/officeart/2005/8/layout/pList2#1" loCatId="list" qsTypeId="urn:microsoft.com/office/officeart/2005/8/quickstyle/3d2" qsCatId="3D" csTypeId="urn:microsoft.com/office/officeart/2005/8/colors/accent0_2" csCatId="mainScheme" phldr="1"/>
      <dgm:spPr/>
    </dgm:pt>
    <dgm:pt modelId="{61F352FC-1896-4FD6-933C-30437CD534DC}">
      <dgm:prSet phldrT="[Текст]" custT="1"/>
      <dgm:spPr/>
      <dgm:t>
        <a:bodyPr/>
        <a:lstStyle/>
        <a:p>
          <a:r>
            <a:rPr lang="ru-RU" sz="1600" b="1" smtClean="0"/>
            <a:t>Социально-коммуникативное развитие</a:t>
          </a:r>
          <a:endParaRPr lang="ru-RU" sz="1600" b="1" dirty="0"/>
        </a:p>
      </dgm:t>
    </dgm:pt>
    <dgm:pt modelId="{84D5DDA7-8A68-49AB-B980-38BECAA0C055}" type="parTrans" cxnId="{685293EB-420D-43EC-BE4E-6E0D6076DD9C}">
      <dgm:prSet/>
      <dgm:spPr/>
      <dgm:t>
        <a:bodyPr/>
        <a:lstStyle/>
        <a:p>
          <a:endParaRPr lang="ru-RU"/>
        </a:p>
      </dgm:t>
    </dgm:pt>
    <dgm:pt modelId="{FB15FB9E-8DD1-4215-9640-F2D802889273}" type="sibTrans" cxnId="{685293EB-420D-43EC-BE4E-6E0D6076DD9C}">
      <dgm:prSet/>
      <dgm:spPr/>
      <dgm:t>
        <a:bodyPr/>
        <a:lstStyle/>
        <a:p>
          <a:endParaRPr lang="ru-RU"/>
        </a:p>
      </dgm:t>
    </dgm:pt>
    <dgm:pt modelId="{B5C05701-D30C-4145-BF1A-AAE048C6528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Познавательное развитие</a:t>
          </a:r>
          <a:endParaRPr lang="ru-RU" sz="1600" b="1" dirty="0">
            <a:solidFill>
              <a:srgbClr val="C00000"/>
            </a:solidFill>
          </a:endParaRPr>
        </a:p>
      </dgm:t>
    </dgm:pt>
    <dgm:pt modelId="{C82B56F1-FEBA-4535-BB00-9CE441FA459E}" type="parTrans" cxnId="{FCC6135F-14EA-431D-AB94-2CD66D42898A}">
      <dgm:prSet/>
      <dgm:spPr/>
      <dgm:t>
        <a:bodyPr/>
        <a:lstStyle/>
        <a:p>
          <a:endParaRPr lang="ru-RU"/>
        </a:p>
      </dgm:t>
    </dgm:pt>
    <dgm:pt modelId="{AD502034-6AF2-4892-868A-0C4FD1B3F564}" type="sibTrans" cxnId="{FCC6135F-14EA-431D-AB94-2CD66D42898A}">
      <dgm:prSet/>
      <dgm:spPr/>
      <dgm:t>
        <a:bodyPr/>
        <a:lstStyle/>
        <a:p>
          <a:endParaRPr lang="ru-RU"/>
        </a:p>
      </dgm:t>
    </dgm:pt>
    <dgm:pt modelId="{6B0A4630-69BF-47EF-A2BC-A8EFDF314E5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Речевое развитие</a:t>
          </a:r>
          <a:endParaRPr lang="ru-RU" sz="1600" b="1" dirty="0">
            <a:solidFill>
              <a:srgbClr val="C00000"/>
            </a:solidFill>
          </a:endParaRPr>
        </a:p>
      </dgm:t>
    </dgm:pt>
    <dgm:pt modelId="{758F501E-B7AC-456A-9C56-03332347597A}" type="parTrans" cxnId="{FB2BE8B5-3CDA-427B-AA74-2BE3455B8C43}">
      <dgm:prSet/>
      <dgm:spPr/>
      <dgm:t>
        <a:bodyPr/>
        <a:lstStyle/>
        <a:p>
          <a:endParaRPr lang="ru-RU"/>
        </a:p>
      </dgm:t>
    </dgm:pt>
    <dgm:pt modelId="{A305C360-9AEA-4D5C-9C53-9E260F92C95A}" type="sibTrans" cxnId="{FB2BE8B5-3CDA-427B-AA74-2BE3455B8C43}">
      <dgm:prSet/>
      <dgm:spPr/>
      <dgm:t>
        <a:bodyPr/>
        <a:lstStyle/>
        <a:p>
          <a:endParaRPr lang="ru-RU"/>
        </a:p>
      </dgm:t>
    </dgm:pt>
    <dgm:pt modelId="{61AFB7CD-7F67-4E78-8C8A-D13676C1227B}">
      <dgm:prSet phldrT="[Текст]" custT="1"/>
      <dgm:spPr/>
      <dgm:t>
        <a:bodyPr/>
        <a:lstStyle/>
        <a:p>
          <a:r>
            <a:rPr lang="ru-RU" sz="1600" b="1" smtClean="0"/>
            <a:t>Художественно-эстетическое развитие</a:t>
          </a:r>
          <a:endParaRPr lang="ru-RU" sz="1600" b="1" dirty="0"/>
        </a:p>
      </dgm:t>
    </dgm:pt>
    <dgm:pt modelId="{3A85C136-8991-445B-99CA-A52FE9F6F8BC}" type="parTrans" cxnId="{8C7B7AA7-B70E-4292-8913-ED210C80948B}">
      <dgm:prSet/>
      <dgm:spPr/>
      <dgm:t>
        <a:bodyPr/>
        <a:lstStyle/>
        <a:p>
          <a:endParaRPr lang="ru-RU"/>
        </a:p>
      </dgm:t>
    </dgm:pt>
    <dgm:pt modelId="{1BBA62BE-D039-4D82-85A1-B43D1485200F}" type="sibTrans" cxnId="{8C7B7AA7-B70E-4292-8913-ED210C80948B}">
      <dgm:prSet/>
      <dgm:spPr/>
      <dgm:t>
        <a:bodyPr/>
        <a:lstStyle/>
        <a:p>
          <a:endParaRPr lang="ru-RU"/>
        </a:p>
      </dgm:t>
    </dgm:pt>
    <dgm:pt modelId="{B7A9649B-B2E9-4EDE-A160-ECA6CCC05FFF}">
      <dgm:prSet phldrT="[Текст]" custT="1"/>
      <dgm:spPr/>
      <dgm:t>
        <a:bodyPr/>
        <a:lstStyle/>
        <a:p>
          <a:r>
            <a:rPr lang="ru-RU" sz="1600" b="1" smtClean="0"/>
            <a:t>Физическое развитие</a:t>
          </a:r>
          <a:endParaRPr lang="ru-RU" sz="1600" b="1" dirty="0"/>
        </a:p>
      </dgm:t>
    </dgm:pt>
    <dgm:pt modelId="{7347CA36-73CE-44FF-AFEE-C9EA9D86C98F}" type="parTrans" cxnId="{074E758A-5048-4C1C-A299-238092CBB8C0}">
      <dgm:prSet/>
      <dgm:spPr/>
      <dgm:t>
        <a:bodyPr/>
        <a:lstStyle/>
        <a:p>
          <a:endParaRPr lang="ru-RU"/>
        </a:p>
      </dgm:t>
    </dgm:pt>
    <dgm:pt modelId="{AD065977-98EB-469C-8675-15173656AE1A}" type="sibTrans" cxnId="{074E758A-5048-4C1C-A299-238092CBB8C0}">
      <dgm:prSet/>
      <dgm:spPr/>
      <dgm:t>
        <a:bodyPr/>
        <a:lstStyle/>
        <a:p>
          <a:endParaRPr lang="ru-RU"/>
        </a:p>
      </dgm:t>
    </dgm:pt>
    <dgm:pt modelId="{6E8998D0-F61E-4DD3-A11C-F3D69DA5D3DE}" type="pres">
      <dgm:prSet presAssocID="{EF399DB6-672C-488D-85BE-9656B5217DAF}" presName="Name0" presStyleCnt="0">
        <dgm:presLayoutVars>
          <dgm:dir/>
          <dgm:resizeHandles val="exact"/>
        </dgm:presLayoutVars>
      </dgm:prSet>
      <dgm:spPr/>
    </dgm:pt>
    <dgm:pt modelId="{99F8FCF2-A035-4589-AB79-ACA3A145D59E}" type="pres">
      <dgm:prSet presAssocID="{EF399DB6-672C-488D-85BE-9656B5217DAF}" presName="bkgdShp" presStyleLbl="alignAccFollowNode1" presStyleIdx="0" presStyleCnt="1"/>
      <dgm:spPr/>
    </dgm:pt>
    <dgm:pt modelId="{E7B4A553-63B9-47F0-93AD-7841BD3B3FCB}" type="pres">
      <dgm:prSet presAssocID="{EF399DB6-672C-488D-85BE-9656B5217DAF}" presName="linComp" presStyleCnt="0"/>
      <dgm:spPr/>
    </dgm:pt>
    <dgm:pt modelId="{3D2F12E7-D836-4986-9FBD-E3516F973329}" type="pres">
      <dgm:prSet presAssocID="{61F352FC-1896-4FD6-933C-30437CD534DC}" presName="compNode" presStyleCnt="0"/>
      <dgm:spPr/>
    </dgm:pt>
    <dgm:pt modelId="{F0642037-2618-4BF4-8B84-0F99F895121C}" type="pres">
      <dgm:prSet presAssocID="{61F352FC-1896-4FD6-933C-30437CD534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8A1B-B04A-4276-950D-ADD2C069D2FC}" type="pres">
      <dgm:prSet presAssocID="{61F352FC-1896-4FD6-933C-30437CD534DC}" presName="invisiNode" presStyleLbl="node1" presStyleIdx="0" presStyleCnt="5"/>
      <dgm:spPr/>
    </dgm:pt>
    <dgm:pt modelId="{28535093-B18B-49F3-A37D-CD6B02FD44DC}" type="pres">
      <dgm:prSet presAssocID="{61F352FC-1896-4FD6-933C-30437CD534DC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16583A-3E17-4465-A8EF-679CA543933D}" type="pres">
      <dgm:prSet presAssocID="{FB15FB9E-8DD1-4215-9640-F2D80288927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EEC87-C977-4251-B71A-F85B0CE3BE6B}" type="pres">
      <dgm:prSet presAssocID="{B5C05701-D30C-4145-BF1A-AAE048C65287}" presName="compNode" presStyleCnt="0"/>
      <dgm:spPr/>
    </dgm:pt>
    <dgm:pt modelId="{63C03999-44DB-45B1-875F-9C98F291F7BD}" type="pres">
      <dgm:prSet presAssocID="{B5C05701-D30C-4145-BF1A-AAE048C652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7BB6E-1A03-481B-A281-2289E7CCB6F7}" type="pres">
      <dgm:prSet presAssocID="{B5C05701-D30C-4145-BF1A-AAE048C65287}" presName="invisiNode" presStyleLbl="node1" presStyleIdx="1" presStyleCnt="5"/>
      <dgm:spPr/>
    </dgm:pt>
    <dgm:pt modelId="{63F13932-E6BB-4EA8-B842-5FEE14BC446D}" type="pres">
      <dgm:prSet presAssocID="{B5C05701-D30C-4145-BF1A-AAE048C65287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9A001C8-B3B9-45EC-9AD1-56E3DB2261B9}" type="pres">
      <dgm:prSet presAssocID="{AD502034-6AF2-4892-868A-0C4FD1B3F5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61D5CB-3CA4-4F93-A1B4-35AB2134C1F4}" type="pres">
      <dgm:prSet presAssocID="{6B0A4630-69BF-47EF-A2BC-A8EFDF314E5A}" presName="compNode" presStyleCnt="0"/>
      <dgm:spPr/>
    </dgm:pt>
    <dgm:pt modelId="{B95B1387-38F2-4EDB-8886-4EF0C9A5E080}" type="pres">
      <dgm:prSet presAssocID="{6B0A4630-69BF-47EF-A2BC-A8EFDF314E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BAB6D-B0E4-487F-B66D-4BB50FF7A826}" type="pres">
      <dgm:prSet presAssocID="{6B0A4630-69BF-47EF-A2BC-A8EFDF314E5A}" presName="invisiNode" presStyleLbl="node1" presStyleIdx="2" presStyleCnt="5"/>
      <dgm:spPr/>
    </dgm:pt>
    <dgm:pt modelId="{ECA71EBC-3F56-4639-AC3A-79AFA5CE3207}" type="pres">
      <dgm:prSet presAssocID="{6B0A4630-69BF-47EF-A2BC-A8EFDF314E5A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3E1F19-50CE-47A0-BFCD-4A82AE2FE59B}" type="pres">
      <dgm:prSet presAssocID="{A305C360-9AEA-4D5C-9C53-9E260F92C9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6793A9-A4E6-47A8-BD4E-C179B08A2DB6}" type="pres">
      <dgm:prSet presAssocID="{61AFB7CD-7F67-4E78-8C8A-D13676C1227B}" presName="compNode" presStyleCnt="0"/>
      <dgm:spPr/>
    </dgm:pt>
    <dgm:pt modelId="{ACDA88F3-AF21-446E-9B1E-FF3FA54F5040}" type="pres">
      <dgm:prSet presAssocID="{61AFB7CD-7F67-4E78-8C8A-D13676C122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4FE35-6AE5-4354-A030-FE0C5FC521C6}" type="pres">
      <dgm:prSet presAssocID="{61AFB7CD-7F67-4E78-8C8A-D13676C1227B}" presName="invisiNode" presStyleLbl="node1" presStyleIdx="3" presStyleCnt="5"/>
      <dgm:spPr/>
    </dgm:pt>
    <dgm:pt modelId="{C6D502BF-DDD4-495F-8C74-145DEF063454}" type="pres">
      <dgm:prSet presAssocID="{61AFB7CD-7F67-4E78-8C8A-D13676C1227B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931E6D1-3D4A-4246-8E49-C0D745859ADA}" type="pres">
      <dgm:prSet presAssocID="{1BBA62BE-D039-4D82-85A1-B43D148520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CC07E4-19F5-4BAE-AC4E-F81CD936E499}" type="pres">
      <dgm:prSet presAssocID="{B7A9649B-B2E9-4EDE-A160-ECA6CCC05FFF}" presName="compNode" presStyleCnt="0"/>
      <dgm:spPr/>
    </dgm:pt>
    <dgm:pt modelId="{3C26C11F-2E63-40B9-823A-2887B686664A}" type="pres">
      <dgm:prSet presAssocID="{B7A9649B-B2E9-4EDE-A160-ECA6CCC05F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08964-E9B7-4010-881B-4C06D80FD80B}" type="pres">
      <dgm:prSet presAssocID="{B7A9649B-B2E9-4EDE-A160-ECA6CCC05FFF}" presName="invisiNode" presStyleLbl="node1" presStyleIdx="4" presStyleCnt="5"/>
      <dgm:spPr/>
    </dgm:pt>
    <dgm:pt modelId="{C7CDCB2D-F186-4C16-B5F8-9F1C0F35D345}" type="pres">
      <dgm:prSet presAssocID="{B7A9649B-B2E9-4EDE-A160-ECA6CCC05FFF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1100900-26B5-4A13-9A31-2E83EEE7F745}" type="presOf" srcId="{61AFB7CD-7F67-4E78-8C8A-D13676C1227B}" destId="{ACDA88F3-AF21-446E-9B1E-FF3FA54F5040}" srcOrd="0" destOrd="0" presId="urn:microsoft.com/office/officeart/2005/8/layout/pList2#1"/>
    <dgm:cxn modelId="{1FB2FDFD-F253-4806-8994-007EBDCAC8C5}" type="presOf" srcId="{EF399DB6-672C-488D-85BE-9656B5217DAF}" destId="{6E8998D0-F61E-4DD3-A11C-F3D69DA5D3DE}" srcOrd="0" destOrd="0" presId="urn:microsoft.com/office/officeart/2005/8/layout/pList2#1"/>
    <dgm:cxn modelId="{3A47F5E4-75B0-4E85-AE83-7A458859C1AB}" type="presOf" srcId="{61F352FC-1896-4FD6-933C-30437CD534DC}" destId="{F0642037-2618-4BF4-8B84-0F99F895121C}" srcOrd="0" destOrd="0" presId="urn:microsoft.com/office/officeart/2005/8/layout/pList2#1"/>
    <dgm:cxn modelId="{685293EB-420D-43EC-BE4E-6E0D6076DD9C}" srcId="{EF399DB6-672C-488D-85BE-9656B5217DAF}" destId="{61F352FC-1896-4FD6-933C-30437CD534DC}" srcOrd="0" destOrd="0" parTransId="{84D5DDA7-8A68-49AB-B980-38BECAA0C055}" sibTransId="{FB15FB9E-8DD1-4215-9640-F2D802889273}"/>
    <dgm:cxn modelId="{FCC6135F-14EA-431D-AB94-2CD66D42898A}" srcId="{EF399DB6-672C-488D-85BE-9656B5217DAF}" destId="{B5C05701-D30C-4145-BF1A-AAE048C65287}" srcOrd="1" destOrd="0" parTransId="{C82B56F1-FEBA-4535-BB00-9CE441FA459E}" sibTransId="{AD502034-6AF2-4892-868A-0C4FD1B3F564}"/>
    <dgm:cxn modelId="{DF74FFFB-905D-4697-85D8-C2171EE6301D}" type="presOf" srcId="{1BBA62BE-D039-4D82-85A1-B43D1485200F}" destId="{A931E6D1-3D4A-4246-8E49-C0D745859ADA}" srcOrd="0" destOrd="0" presId="urn:microsoft.com/office/officeart/2005/8/layout/pList2#1"/>
    <dgm:cxn modelId="{007047CA-F9C4-4F4C-8DDD-2EF69C6188E6}" type="presOf" srcId="{6B0A4630-69BF-47EF-A2BC-A8EFDF314E5A}" destId="{B95B1387-38F2-4EDB-8886-4EF0C9A5E080}" srcOrd="0" destOrd="0" presId="urn:microsoft.com/office/officeart/2005/8/layout/pList2#1"/>
    <dgm:cxn modelId="{8C7B7AA7-B70E-4292-8913-ED210C80948B}" srcId="{EF399DB6-672C-488D-85BE-9656B5217DAF}" destId="{61AFB7CD-7F67-4E78-8C8A-D13676C1227B}" srcOrd="3" destOrd="0" parTransId="{3A85C136-8991-445B-99CA-A52FE9F6F8BC}" sibTransId="{1BBA62BE-D039-4D82-85A1-B43D1485200F}"/>
    <dgm:cxn modelId="{55018447-8343-4B83-896B-7566E2391970}" type="presOf" srcId="{AD502034-6AF2-4892-868A-0C4FD1B3F564}" destId="{69A001C8-B3B9-45EC-9AD1-56E3DB2261B9}" srcOrd="0" destOrd="0" presId="urn:microsoft.com/office/officeart/2005/8/layout/pList2#1"/>
    <dgm:cxn modelId="{1ED766E7-0FE3-4721-9279-9025A3D8F27E}" type="presOf" srcId="{FB15FB9E-8DD1-4215-9640-F2D802889273}" destId="{FE16583A-3E17-4465-A8EF-679CA543933D}" srcOrd="0" destOrd="0" presId="urn:microsoft.com/office/officeart/2005/8/layout/pList2#1"/>
    <dgm:cxn modelId="{7FEEAED6-B3AA-43E1-B92F-58DC329EE1B3}" type="presOf" srcId="{B7A9649B-B2E9-4EDE-A160-ECA6CCC05FFF}" destId="{3C26C11F-2E63-40B9-823A-2887B686664A}" srcOrd="0" destOrd="0" presId="urn:microsoft.com/office/officeart/2005/8/layout/pList2#1"/>
    <dgm:cxn modelId="{DE4BA767-2BBC-4809-82E6-AD6C43645C6E}" type="presOf" srcId="{A305C360-9AEA-4D5C-9C53-9E260F92C95A}" destId="{753E1F19-50CE-47A0-BFCD-4A82AE2FE59B}" srcOrd="0" destOrd="0" presId="urn:microsoft.com/office/officeart/2005/8/layout/pList2#1"/>
    <dgm:cxn modelId="{FB2BE8B5-3CDA-427B-AA74-2BE3455B8C43}" srcId="{EF399DB6-672C-488D-85BE-9656B5217DAF}" destId="{6B0A4630-69BF-47EF-A2BC-A8EFDF314E5A}" srcOrd="2" destOrd="0" parTransId="{758F501E-B7AC-456A-9C56-03332347597A}" sibTransId="{A305C360-9AEA-4D5C-9C53-9E260F92C95A}"/>
    <dgm:cxn modelId="{BD8D6BA8-29EB-4EC7-A15F-FDFEEC48FF27}" type="presOf" srcId="{B5C05701-D30C-4145-BF1A-AAE048C65287}" destId="{63C03999-44DB-45B1-875F-9C98F291F7BD}" srcOrd="0" destOrd="0" presId="urn:microsoft.com/office/officeart/2005/8/layout/pList2#1"/>
    <dgm:cxn modelId="{074E758A-5048-4C1C-A299-238092CBB8C0}" srcId="{EF399DB6-672C-488D-85BE-9656B5217DAF}" destId="{B7A9649B-B2E9-4EDE-A160-ECA6CCC05FFF}" srcOrd="4" destOrd="0" parTransId="{7347CA36-73CE-44FF-AFEE-C9EA9D86C98F}" sibTransId="{AD065977-98EB-469C-8675-15173656AE1A}"/>
    <dgm:cxn modelId="{7EBF90C2-D3BC-4ABF-ACF5-48F8AB1BD2F8}" type="presParOf" srcId="{6E8998D0-F61E-4DD3-A11C-F3D69DA5D3DE}" destId="{99F8FCF2-A035-4589-AB79-ACA3A145D59E}" srcOrd="0" destOrd="0" presId="urn:microsoft.com/office/officeart/2005/8/layout/pList2#1"/>
    <dgm:cxn modelId="{193D6506-8E4F-46B7-B64B-E8E9073CBFDB}" type="presParOf" srcId="{6E8998D0-F61E-4DD3-A11C-F3D69DA5D3DE}" destId="{E7B4A553-63B9-47F0-93AD-7841BD3B3FCB}" srcOrd="1" destOrd="0" presId="urn:microsoft.com/office/officeart/2005/8/layout/pList2#1"/>
    <dgm:cxn modelId="{504630CE-7BC0-42D6-8270-447933806253}" type="presParOf" srcId="{E7B4A553-63B9-47F0-93AD-7841BD3B3FCB}" destId="{3D2F12E7-D836-4986-9FBD-E3516F973329}" srcOrd="0" destOrd="0" presId="urn:microsoft.com/office/officeart/2005/8/layout/pList2#1"/>
    <dgm:cxn modelId="{13B5AEAA-130F-4ED6-BD43-A7149CEE22C3}" type="presParOf" srcId="{3D2F12E7-D836-4986-9FBD-E3516F973329}" destId="{F0642037-2618-4BF4-8B84-0F99F895121C}" srcOrd="0" destOrd="0" presId="urn:microsoft.com/office/officeart/2005/8/layout/pList2#1"/>
    <dgm:cxn modelId="{91D6D3A0-25B6-44D1-A86D-880CDDB8A9F0}" type="presParOf" srcId="{3D2F12E7-D836-4986-9FBD-E3516F973329}" destId="{4D778A1B-B04A-4276-950D-ADD2C069D2FC}" srcOrd="1" destOrd="0" presId="urn:microsoft.com/office/officeart/2005/8/layout/pList2#1"/>
    <dgm:cxn modelId="{FBDDDB4E-84CE-4FA9-8C12-7E0BCEF0DBCB}" type="presParOf" srcId="{3D2F12E7-D836-4986-9FBD-E3516F973329}" destId="{28535093-B18B-49F3-A37D-CD6B02FD44DC}" srcOrd="2" destOrd="0" presId="urn:microsoft.com/office/officeart/2005/8/layout/pList2#1"/>
    <dgm:cxn modelId="{F1E9F14B-3FCE-4F56-BB29-E37F3FBC3887}" type="presParOf" srcId="{E7B4A553-63B9-47F0-93AD-7841BD3B3FCB}" destId="{FE16583A-3E17-4465-A8EF-679CA543933D}" srcOrd="1" destOrd="0" presId="urn:microsoft.com/office/officeart/2005/8/layout/pList2#1"/>
    <dgm:cxn modelId="{E3663EFA-54BF-4AB5-A3C3-10CA4D7C6C2D}" type="presParOf" srcId="{E7B4A553-63B9-47F0-93AD-7841BD3B3FCB}" destId="{38CEEC87-C977-4251-B71A-F85B0CE3BE6B}" srcOrd="2" destOrd="0" presId="urn:microsoft.com/office/officeart/2005/8/layout/pList2#1"/>
    <dgm:cxn modelId="{85CD66D1-0AA5-4B9C-8272-2010E32D07D3}" type="presParOf" srcId="{38CEEC87-C977-4251-B71A-F85B0CE3BE6B}" destId="{63C03999-44DB-45B1-875F-9C98F291F7BD}" srcOrd="0" destOrd="0" presId="urn:microsoft.com/office/officeart/2005/8/layout/pList2#1"/>
    <dgm:cxn modelId="{B2919073-AA13-4CD4-A201-EA977EDDE574}" type="presParOf" srcId="{38CEEC87-C977-4251-B71A-F85B0CE3BE6B}" destId="{9CA7BB6E-1A03-481B-A281-2289E7CCB6F7}" srcOrd="1" destOrd="0" presId="urn:microsoft.com/office/officeart/2005/8/layout/pList2#1"/>
    <dgm:cxn modelId="{84F2E66D-6A61-4742-A761-78A4DCD91E2A}" type="presParOf" srcId="{38CEEC87-C977-4251-B71A-F85B0CE3BE6B}" destId="{63F13932-E6BB-4EA8-B842-5FEE14BC446D}" srcOrd="2" destOrd="0" presId="urn:microsoft.com/office/officeart/2005/8/layout/pList2#1"/>
    <dgm:cxn modelId="{1E6C772A-260C-470F-8A06-F8B923AD0998}" type="presParOf" srcId="{E7B4A553-63B9-47F0-93AD-7841BD3B3FCB}" destId="{69A001C8-B3B9-45EC-9AD1-56E3DB2261B9}" srcOrd="3" destOrd="0" presId="urn:microsoft.com/office/officeart/2005/8/layout/pList2#1"/>
    <dgm:cxn modelId="{6610B212-BE7F-49D1-A317-3C3AEA893DF5}" type="presParOf" srcId="{E7B4A553-63B9-47F0-93AD-7841BD3B3FCB}" destId="{EA61D5CB-3CA4-4F93-A1B4-35AB2134C1F4}" srcOrd="4" destOrd="0" presId="urn:microsoft.com/office/officeart/2005/8/layout/pList2#1"/>
    <dgm:cxn modelId="{9E7D22EB-48AA-4861-976C-1A19D7FDE402}" type="presParOf" srcId="{EA61D5CB-3CA4-4F93-A1B4-35AB2134C1F4}" destId="{B95B1387-38F2-4EDB-8886-4EF0C9A5E080}" srcOrd="0" destOrd="0" presId="urn:microsoft.com/office/officeart/2005/8/layout/pList2#1"/>
    <dgm:cxn modelId="{20EA86B9-7A0E-46C4-88D2-C1566B91A00A}" type="presParOf" srcId="{EA61D5CB-3CA4-4F93-A1B4-35AB2134C1F4}" destId="{DB5BAB6D-B0E4-487F-B66D-4BB50FF7A826}" srcOrd="1" destOrd="0" presId="urn:microsoft.com/office/officeart/2005/8/layout/pList2#1"/>
    <dgm:cxn modelId="{8652BA51-4D68-46E2-BF5D-61166C4085AB}" type="presParOf" srcId="{EA61D5CB-3CA4-4F93-A1B4-35AB2134C1F4}" destId="{ECA71EBC-3F56-4639-AC3A-79AFA5CE3207}" srcOrd="2" destOrd="0" presId="urn:microsoft.com/office/officeart/2005/8/layout/pList2#1"/>
    <dgm:cxn modelId="{61CBC897-E019-439C-989E-A0E492084AD1}" type="presParOf" srcId="{E7B4A553-63B9-47F0-93AD-7841BD3B3FCB}" destId="{753E1F19-50CE-47A0-BFCD-4A82AE2FE59B}" srcOrd="5" destOrd="0" presId="urn:microsoft.com/office/officeart/2005/8/layout/pList2#1"/>
    <dgm:cxn modelId="{E44F15C1-8C02-4884-BF8A-E6B000F325E8}" type="presParOf" srcId="{E7B4A553-63B9-47F0-93AD-7841BD3B3FCB}" destId="{886793A9-A4E6-47A8-BD4E-C179B08A2DB6}" srcOrd="6" destOrd="0" presId="urn:microsoft.com/office/officeart/2005/8/layout/pList2#1"/>
    <dgm:cxn modelId="{7B05041C-4B3B-495A-AE48-05D94CC60617}" type="presParOf" srcId="{886793A9-A4E6-47A8-BD4E-C179B08A2DB6}" destId="{ACDA88F3-AF21-446E-9B1E-FF3FA54F5040}" srcOrd="0" destOrd="0" presId="urn:microsoft.com/office/officeart/2005/8/layout/pList2#1"/>
    <dgm:cxn modelId="{78650CF5-F7A7-4319-BD02-9CB7479162CB}" type="presParOf" srcId="{886793A9-A4E6-47A8-BD4E-C179B08A2DB6}" destId="{8434FE35-6AE5-4354-A030-FE0C5FC521C6}" srcOrd="1" destOrd="0" presId="urn:microsoft.com/office/officeart/2005/8/layout/pList2#1"/>
    <dgm:cxn modelId="{CC8ADAAE-48AD-42DF-A178-368083B2BFC3}" type="presParOf" srcId="{886793A9-A4E6-47A8-BD4E-C179B08A2DB6}" destId="{C6D502BF-DDD4-495F-8C74-145DEF063454}" srcOrd="2" destOrd="0" presId="urn:microsoft.com/office/officeart/2005/8/layout/pList2#1"/>
    <dgm:cxn modelId="{CA184B28-6C2B-4FD6-B955-D762EB874706}" type="presParOf" srcId="{E7B4A553-63B9-47F0-93AD-7841BD3B3FCB}" destId="{A931E6D1-3D4A-4246-8E49-C0D745859ADA}" srcOrd="7" destOrd="0" presId="urn:microsoft.com/office/officeart/2005/8/layout/pList2#1"/>
    <dgm:cxn modelId="{AC10DD85-6ADB-4BB2-B826-C49CF03F14F4}" type="presParOf" srcId="{E7B4A553-63B9-47F0-93AD-7841BD3B3FCB}" destId="{1ECC07E4-19F5-4BAE-AC4E-F81CD936E499}" srcOrd="8" destOrd="0" presId="urn:microsoft.com/office/officeart/2005/8/layout/pList2#1"/>
    <dgm:cxn modelId="{112AD7EB-E862-4F3C-8599-CB2815AFD1C2}" type="presParOf" srcId="{1ECC07E4-19F5-4BAE-AC4E-F81CD936E499}" destId="{3C26C11F-2E63-40B9-823A-2887B686664A}" srcOrd="0" destOrd="0" presId="urn:microsoft.com/office/officeart/2005/8/layout/pList2#1"/>
    <dgm:cxn modelId="{BF66FD64-BD38-42D8-A143-A3A76B9B1E47}" type="presParOf" srcId="{1ECC07E4-19F5-4BAE-AC4E-F81CD936E499}" destId="{EE208964-E9B7-4010-881B-4C06D80FD80B}" srcOrd="1" destOrd="0" presId="urn:microsoft.com/office/officeart/2005/8/layout/pList2#1"/>
    <dgm:cxn modelId="{6B9B7092-12AF-4B6C-AADE-E355E4A13CEE}" type="presParOf" srcId="{1ECC07E4-19F5-4BAE-AC4E-F81CD936E499}" destId="{C7CDCB2D-F186-4C16-B5F8-9F1C0F35D345}" srcOrd="2" destOrd="0" presId="urn:microsoft.com/office/officeart/2005/8/layout/p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5EDF8-84DF-4969-84D2-64284B80E0B4}" type="doc">
      <dgm:prSet loTypeId="urn:microsoft.com/office/officeart/2005/8/layout/chevron2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2438870-D7C8-4D82-A4C3-D35F419E29AF}">
      <dgm:prSet phldrT="[Текст]"/>
      <dgm:spPr/>
      <dgm:t>
        <a:bodyPr/>
        <a:lstStyle/>
        <a:p>
          <a:r>
            <a:rPr lang="ru-RU" b="1" dirty="0" smtClean="0"/>
            <a:t>1.</a:t>
          </a:r>
          <a:endParaRPr lang="ru-RU" b="1" dirty="0"/>
        </a:p>
      </dgm:t>
    </dgm:pt>
    <dgm:pt modelId="{176605CA-303F-4B6C-A3BC-C0F375D1854B}" type="parTrans" cxnId="{FAD077E5-087D-4B39-A856-F9F3F99F80BB}">
      <dgm:prSet/>
      <dgm:spPr/>
      <dgm:t>
        <a:bodyPr/>
        <a:lstStyle/>
        <a:p>
          <a:endParaRPr lang="ru-RU"/>
        </a:p>
      </dgm:t>
    </dgm:pt>
    <dgm:pt modelId="{9B8D8BDA-07C0-4DC8-892E-70A90D20936A}" type="sibTrans" cxnId="{FAD077E5-087D-4B39-A856-F9F3F99F80BB}">
      <dgm:prSet/>
      <dgm:spPr/>
      <dgm:t>
        <a:bodyPr/>
        <a:lstStyle/>
        <a:p>
          <a:endParaRPr lang="ru-RU"/>
        </a:p>
      </dgm:t>
    </dgm:pt>
    <dgm:pt modelId="{D0671F74-2C9E-4BB3-8083-C05FD8AD8010}">
      <dgm:prSet phldrT="[Текст]"/>
      <dgm:spPr/>
      <dgm:t>
        <a:bodyPr/>
        <a:lstStyle/>
        <a:p>
          <a:r>
            <a:rPr lang="ru-RU" b="1" dirty="0" smtClean="0"/>
            <a:t>Развитие познавательно-исследовательской деятельности</a:t>
          </a:r>
          <a:endParaRPr lang="ru-RU" b="1" dirty="0"/>
        </a:p>
      </dgm:t>
    </dgm:pt>
    <dgm:pt modelId="{6AE09910-0304-44B2-8EF0-856EA5013116}" type="parTrans" cxnId="{461BC6C3-1F13-4A89-914F-54C46B5ED79D}">
      <dgm:prSet/>
      <dgm:spPr/>
      <dgm:t>
        <a:bodyPr/>
        <a:lstStyle/>
        <a:p>
          <a:endParaRPr lang="ru-RU"/>
        </a:p>
      </dgm:t>
    </dgm:pt>
    <dgm:pt modelId="{783E5E8F-627C-46B6-B86B-012CE6620815}" type="sibTrans" cxnId="{461BC6C3-1F13-4A89-914F-54C46B5ED79D}">
      <dgm:prSet/>
      <dgm:spPr/>
      <dgm:t>
        <a:bodyPr/>
        <a:lstStyle/>
        <a:p>
          <a:endParaRPr lang="ru-RU"/>
        </a:p>
      </dgm:t>
    </dgm:pt>
    <dgm:pt modelId="{947CD5AF-E602-42B3-A5F1-1965B08596A8}">
      <dgm:prSet phldrT="[Текст]"/>
      <dgm:spPr/>
      <dgm:t>
        <a:bodyPr/>
        <a:lstStyle/>
        <a:p>
          <a:r>
            <a:rPr lang="ru-RU" b="1" dirty="0" smtClean="0"/>
            <a:t>2.</a:t>
          </a:r>
          <a:endParaRPr lang="ru-RU" b="1" dirty="0"/>
        </a:p>
      </dgm:t>
    </dgm:pt>
    <dgm:pt modelId="{9E72B367-8021-44DC-9483-03C408DEB9AC}" type="parTrans" cxnId="{C8312669-8487-44AB-8C35-95141422A68E}">
      <dgm:prSet/>
      <dgm:spPr/>
      <dgm:t>
        <a:bodyPr/>
        <a:lstStyle/>
        <a:p>
          <a:endParaRPr lang="ru-RU"/>
        </a:p>
      </dgm:t>
    </dgm:pt>
    <dgm:pt modelId="{7FC2BE51-77A9-435E-A3D2-5D580FF48998}" type="sibTrans" cxnId="{C8312669-8487-44AB-8C35-95141422A68E}">
      <dgm:prSet/>
      <dgm:spPr/>
      <dgm:t>
        <a:bodyPr/>
        <a:lstStyle/>
        <a:p>
          <a:endParaRPr lang="ru-RU"/>
        </a:p>
      </dgm:t>
    </dgm:pt>
    <dgm:pt modelId="{BAEF6A33-C663-4F26-B1D6-7694A506D1B0}">
      <dgm:prSet phldrT="[Текст]"/>
      <dgm:spPr/>
      <dgm:t>
        <a:bodyPr/>
        <a:lstStyle/>
        <a:p>
          <a:r>
            <a:rPr lang="ru-RU" b="1" dirty="0" smtClean="0"/>
            <a:t>Ознакомление с предметным окружением</a:t>
          </a:r>
          <a:endParaRPr lang="ru-RU" b="1" dirty="0"/>
        </a:p>
      </dgm:t>
    </dgm:pt>
    <dgm:pt modelId="{8BA11E12-0299-4884-84A1-6FE79A6BD7DE}" type="parTrans" cxnId="{5A9ECED7-0D44-4AF3-8EFE-B391738893CF}">
      <dgm:prSet/>
      <dgm:spPr/>
      <dgm:t>
        <a:bodyPr/>
        <a:lstStyle/>
        <a:p>
          <a:endParaRPr lang="ru-RU"/>
        </a:p>
      </dgm:t>
    </dgm:pt>
    <dgm:pt modelId="{7391375D-652C-4CA4-8C9F-B2900D741D5E}" type="sibTrans" cxnId="{5A9ECED7-0D44-4AF3-8EFE-B391738893CF}">
      <dgm:prSet/>
      <dgm:spPr/>
      <dgm:t>
        <a:bodyPr/>
        <a:lstStyle/>
        <a:p>
          <a:endParaRPr lang="ru-RU"/>
        </a:p>
      </dgm:t>
    </dgm:pt>
    <dgm:pt modelId="{BF5F4421-3D09-4362-8014-26ABCE8BD796}">
      <dgm:prSet phldrT="[Текст]"/>
      <dgm:spPr/>
      <dgm:t>
        <a:bodyPr/>
        <a:lstStyle/>
        <a:p>
          <a:r>
            <a:rPr lang="ru-RU" b="1" dirty="0" smtClean="0"/>
            <a:t>5.</a:t>
          </a:r>
          <a:endParaRPr lang="ru-RU" b="1" dirty="0"/>
        </a:p>
      </dgm:t>
    </dgm:pt>
    <dgm:pt modelId="{C111A7F6-0FC4-4AC2-B591-E59A7312E87C}" type="parTrans" cxnId="{3BFA920D-D826-48BA-98DB-8F9BE1552A15}">
      <dgm:prSet/>
      <dgm:spPr/>
      <dgm:t>
        <a:bodyPr/>
        <a:lstStyle/>
        <a:p>
          <a:endParaRPr lang="ru-RU"/>
        </a:p>
      </dgm:t>
    </dgm:pt>
    <dgm:pt modelId="{BB046F71-A951-4279-B577-F704BFCD1607}" type="sibTrans" cxnId="{3BFA920D-D826-48BA-98DB-8F9BE1552A15}">
      <dgm:prSet/>
      <dgm:spPr/>
      <dgm:t>
        <a:bodyPr/>
        <a:lstStyle/>
        <a:p>
          <a:endParaRPr lang="ru-RU"/>
        </a:p>
      </dgm:t>
    </dgm:pt>
    <dgm:pt modelId="{6EA1AED0-366D-49EF-A4C9-079E87C0F75C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Формирование элементарных математических представлений</a:t>
          </a:r>
          <a:endParaRPr lang="ru-RU" b="1" dirty="0">
            <a:solidFill>
              <a:srgbClr val="C00000"/>
            </a:solidFill>
          </a:endParaRPr>
        </a:p>
      </dgm:t>
    </dgm:pt>
    <dgm:pt modelId="{60A8380E-8BE9-4C4C-8F66-79EEA3A0D453}" type="parTrans" cxnId="{53C2F4A3-1331-47B7-8D21-5F75DDB2E59D}">
      <dgm:prSet/>
      <dgm:spPr/>
      <dgm:t>
        <a:bodyPr/>
        <a:lstStyle/>
        <a:p>
          <a:endParaRPr lang="ru-RU"/>
        </a:p>
      </dgm:t>
    </dgm:pt>
    <dgm:pt modelId="{A4779ADE-4DC8-44D1-A485-FB1855BEF140}" type="sibTrans" cxnId="{53C2F4A3-1331-47B7-8D21-5F75DDB2E59D}">
      <dgm:prSet/>
      <dgm:spPr/>
      <dgm:t>
        <a:bodyPr/>
        <a:lstStyle/>
        <a:p>
          <a:endParaRPr lang="ru-RU"/>
        </a:p>
      </dgm:t>
    </dgm:pt>
    <dgm:pt modelId="{4D04FA44-880C-4C53-AC50-E4ADD0DB897E}">
      <dgm:prSet phldrT="[Текст]"/>
      <dgm:spPr/>
      <dgm:t>
        <a:bodyPr/>
        <a:lstStyle/>
        <a:p>
          <a:r>
            <a:rPr lang="ru-RU" b="1" dirty="0" smtClean="0"/>
            <a:t>3.</a:t>
          </a:r>
          <a:endParaRPr lang="ru-RU" b="1" dirty="0"/>
        </a:p>
      </dgm:t>
    </dgm:pt>
    <dgm:pt modelId="{C940A7D9-D8EF-49B2-ABD8-3E2AA1433595}" type="parTrans" cxnId="{A898283A-8DD5-4E21-85B9-2048634027B6}">
      <dgm:prSet/>
      <dgm:spPr/>
      <dgm:t>
        <a:bodyPr/>
        <a:lstStyle/>
        <a:p>
          <a:endParaRPr lang="ru-RU"/>
        </a:p>
      </dgm:t>
    </dgm:pt>
    <dgm:pt modelId="{BDE90DDE-2D66-475F-B7A4-9EE46F228862}" type="sibTrans" cxnId="{A898283A-8DD5-4E21-85B9-2048634027B6}">
      <dgm:prSet/>
      <dgm:spPr/>
      <dgm:t>
        <a:bodyPr/>
        <a:lstStyle/>
        <a:p>
          <a:endParaRPr lang="ru-RU"/>
        </a:p>
      </dgm:t>
    </dgm:pt>
    <dgm:pt modelId="{5F5AA86A-3D7F-4447-B116-C51B8EA8B269}">
      <dgm:prSet phldrT="[Текст]"/>
      <dgm:spPr/>
      <dgm:t>
        <a:bodyPr/>
        <a:lstStyle/>
        <a:p>
          <a:r>
            <a:rPr lang="ru-RU" b="1" dirty="0" smtClean="0"/>
            <a:t>4. </a:t>
          </a:r>
          <a:endParaRPr lang="ru-RU" b="1" dirty="0"/>
        </a:p>
      </dgm:t>
    </dgm:pt>
    <dgm:pt modelId="{F8FD5966-9324-4976-9225-7B9E76132557}" type="parTrans" cxnId="{4C9F9C1A-2E20-47C6-9854-C77E1479554C}">
      <dgm:prSet/>
      <dgm:spPr/>
      <dgm:t>
        <a:bodyPr/>
        <a:lstStyle/>
        <a:p>
          <a:endParaRPr lang="ru-RU"/>
        </a:p>
      </dgm:t>
    </dgm:pt>
    <dgm:pt modelId="{2DA344EF-59C7-4F89-A077-33CFBCEB26E2}" type="sibTrans" cxnId="{4C9F9C1A-2E20-47C6-9854-C77E1479554C}">
      <dgm:prSet/>
      <dgm:spPr/>
      <dgm:t>
        <a:bodyPr/>
        <a:lstStyle/>
        <a:p>
          <a:endParaRPr lang="ru-RU"/>
        </a:p>
      </dgm:t>
    </dgm:pt>
    <dgm:pt modelId="{82D6496E-D940-4C75-9611-66AA213AEE47}">
      <dgm:prSet/>
      <dgm:spPr/>
      <dgm:t>
        <a:bodyPr/>
        <a:lstStyle/>
        <a:p>
          <a:r>
            <a:rPr lang="ru-RU" b="1" dirty="0" smtClean="0"/>
            <a:t>Ознакомление с социальным миром</a:t>
          </a:r>
          <a:endParaRPr lang="ru-RU" b="1" dirty="0"/>
        </a:p>
      </dgm:t>
    </dgm:pt>
    <dgm:pt modelId="{6F9DAB96-CD8C-4AC8-9E48-070C0F924168}" type="parTrans" cxnId="{7DF1AF13-4334-45EC-9B1B-9AF8BA17FD7E}">
      <dgm:prSet/>
      <dgm:spPr/>
      <dgm:t>
        <a:bodyPr/>
        <a:lstStyle/>
        <a:p>
          <a:endParaRPr lang="ru-RU"/>
        </a:p>
      </dgm:t>
    </dgm:pt>
    <dgm:pt modelId="{CBEC0D9A-394A-4567-B555-C1AF3EFACEE1}" type="sibTrans" cxnId="{7DF1AF13-4334-45EC-9B1B-9AF8BA17FD7E}">
      <dgm:prSet/>
      <dgm:spPr/>
      <dgm:t>
        <a:bodyPr/>
        <a:lstStyle/>
        <a:p>
          <a:endParaRPr lang="ru-RU"/>
        </a:p>
      </dgm:t>
    </dgm:pt>
    <dgm:pt modelId="{02634582-09ED-4FFC-8C33-287850EFA0B5}">
      <dgm:prSet/>
      <dgm:spPr/>
      <dgm:t>
        <a:bodyPr/>
        <a:lstStyle/>
        <a:p>
          <a:r>
            <a:rPr lang="ru-RU" b="1" dirty="0" smtClean="0"/>
            <a:t>Ознакомление с миром природы</a:t>
          </a:r>
          <a:endParaRPr lang="ru-RU" b="1" dirty="0"/>
        </a:p>
      </dgm:t>
    </dgm:pt>
    <dgm:pt modelId="{E9D40AC6-3C8F-45B9-AE88-4FA909E0E0C2}" type="parTrans" cxnId="{903819D5-2D1A-47E9-A02F-53CC12F372D4}">
      <dgm:prSet/>
      <dgm:spPr/>
      <dgm:t>
        <a:bodyPr/>
        <a:lstStyle/>
        <a:p>
          <a:endParaRPr lang="ru-RU"/>
        </a:p>
      </dgm:t>
    </dgm:pt>
    <dgm:pt modelId="{EBD895E3-D54A-4AFF-9B7C-FFE2E2CF6DB9}" type="sibTrans" cxnId="{903819D5-2D1A-47E9-A02F-53CC12F372D4}">
      <dgm:prSet/>
      <dgm:spPr/>
      <dgm:t>
        <a:bodyPr/>
        <a:lstStyle/>
        <a:p>
          <a:endParaRPr lang="ru-RU"/>
        </a:p>
      </dgm:t>
    </dgm:pt>
    <dgm:pt modelId="{204A89BE-93C4-41DC-9903-0E046BEC2ECD}" type="pres">
      <dgm:prSet presAssocID="{A385EDF8-84DF-4969-84D2-64284B80E0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242580-BC46-439E-9870-8C673DB67C4B}" type="pres">
      <dgm:prSet presAssocID="{62438870-D7C8-4D82-A4C3-D35F419E29AF}" presName="composite" presStyleCnt="0"/>
      <dgm:spPr/>
    </dgm:pt>
    <dgm:pt modelId="{7F06E304-089D-4A30-ACED-D6BCF150F4F1}" type="pres">
      <dgm:prSet presAssocID="{62438870-D7C8-4D82-A4C3-D35F419E29A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25346-CE83-452A-B453-ECAA583978EC}" type="pres">
      <dgm:prSet presAssocID="{62438870-D7C8-4D82-A4C3-D35F419E29A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1EF31-AC3D-44A4-9512-2572DAC1D87A}" type="pres">
      <dgm:prSet presAssocID="{9B8D8BDA-07C0-4DC8-892E-70A90D20936A}" presName="sp" presStyleCnt="0"/>
      <dgm:spPr/>
    </dgm:pt>
    <dgm:pt modelId="{711C03F1-761C-4B5A-9F06-A879D8191B86}" type="pres">
      <dgm:prSet presAssocID="{947CD5AF-E602-42B3-A5F1-1965B08596A8}" presName="composite" presStyleCnt="0"/>
      <dgm:spPr/>
    </dgm:pt>
    <dgm:pt modelId="{8D0E158A-CA70-4646-A2DA-9083C8EBDBC1}" type="pres">
      <dgm:prSet presAssocID="{947CD5AF-E602-42B3-A5F1-1965B08596A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468B4-95D1-40AD-A6FA-D76FD5EA6B9E}" type="pres">
      <dgm:prSet presAssocID="{947CD5AF-E602-42B3-A5F1-1965B08596A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65BA4-836B-41DF-B8A3-02164A91B4B5}" type="pres">
      <dgm:prSet presAssocID="{7FC2BE51-77A9-435E-A3D2-5D580FF48998}" presName="sp" presStyleCnt="0"/>
      <dgm:spPr/>
    </dgm:pt>
    <dgm:pt modelId="{07834BC4-D99A-4F34-BDD2-4C21B7284099}" type="pres">
      <dgm:prSet presAssocID="{4D04FA44-880C-4C53-AC50-E4ADD0DB897E}" presName="composite" presStyleCnt="0"/>
      <dgm:spPr/>
    </dgm:pt>
    <dgm:pt modelId="{7457865F-0BA8-43B5-81D0-662DE5972F6A}" type="pres">
      <dgm:prSet presAssocID="{4D04FA44-880C-4C53-AC50-E4ADD0DB897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6488B-4C8E-4E70-8ADC-2E2C09CF5432}" type="pres">
      <dgm:prSet presAssocID="{4D04FA44-880C-4C53-AC50-E4ADD0DB897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11397-5AFE-4468-9675-42F028DBA977}" type="pres">
      <dgm:prSet presAssocID="{BDE90DDE-2D66-475F-B7A4-9EE46F228862}" presName="sp" presStyleCnt="0"/>
      <dgm:spPr/>
    </dgm:pt>
    <dgm:pt modelId="{238EAE0F-69EF-4847-9264-92F9780E9828}" type="pres">
      <dgm:prSet presAssocID="{5F5AA86A-3D7F-4447-B116-C51B8EA8B269}" presName="composite" presStyleCnt="0"/>
      <dgm:spPr/>
    </dgm:pt>
    <dgm:pt modelId="{479B2003-2B0F-424A-B7CD-3254295B4C6A}" type="pres">
      <dgm:prSet presAssocID="{5F5AA86A-3D7F-4447-B116-C51B8EA8B26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0F511-0E5F-482D-8C84-5CDB5B0D8C37}" type="pres">
      <dgm:prSet presAssocID="{5F5AA86A-3D7F-4447-B116-C51B8EA8B26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7CE23-5E0F-401B-BA7A-8D835E98B783}" type="pres">
      <dgm:prSet presAssocID="{2DA344EF-59C7-4F89-A077-33CFBCEB26E2}" presName="sp" presStyleCnt="0"/>
      <dgm:spPr/>
    </dgm:pt>
    <dgm:pt modelId="{D0D6137F-E5B3-4F70-A9C0-1CB2B5C97F28}" type="pres">
      <dgm:prSet presAssocID="{BF5F4421-3D09-4362-8014-26ABCE8BD796}" presName="composite" presStyleCnt="0"/>
      <dgm:spPr/>
    </dgm:pt>
    <dgm:pt modelId="{45D2447E-F84A-4538-BC59-BFACC2822973}" type="pres">
      <dgm:prSet presAssocID="{BF5F4421-3D09-4362-8014-26ABCE8BD796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8C3C5-1BE9-4F7C-9212-B0DD7C051EC2}" type="pres">
      <dgm:prSet presAssocID="{BF5F4421-3D09-4362-8014-26ABCE8BD796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CD634-F7D3-4420-95ED-72F756BB279D}" type="presOf" srcId="{5F5AA86A-3D7F-4447-B116-C51B8EA8B269}" destId="{479B2003-2B0F-424A-B7CD-3254295B4C6A}" srcOrd="0" destOrd="0" presId="urn:microsoft.com/office/officeart/2005/8/layout/chevron2"/>
    <dgm:cxn modelId="{53C2F4A3-1331-47B7-8D21-5F75DDB2E59D}" srcId="{BF5F4421-3D09-4362-8014-26ABCE8BD796}" destId="{6EA1AED0-366D-49EF-A4C9-079E87C0F75C}" srcOrd="0" destOrd="0" parTransId="{60A8380E-8BE9-4C4C-8F66-79EEA3A0D453}" sibTransId="{A4779ADE-4DC8-44D1-A485-FB1855BEF140}"/>
    <dgm:cxn modelId="{903819D5-2D1A-47E9-A02F-53CC12F372D4}" srcId="{5F5AA86A-3D7F-4447-B116-C51B8EA8B269}" destId="{02634582-09ED-4FFC-8C33-287850EFA0B5}" srcOrd="0" destOrd="0" parTransId="{E9D40AC6-3C8F-45B9-AE88-4FA909E0E0C2}" sibTransId="{EBD895E3-D54A-4AFF-9B7C-FFE2E2CF6DB9}"/>
    <dgm:cxn modelId="{7BD7263B-70FC-474F-84D5-D6D3E051DB12}" type="presOf" srcId="{62438870-D7C8-4D82-A4C3-D35F419E29AF}" destId="{7F06E304-089D-4A30-ACED-D6BCF150F4F1}" srcOrd="0" destOrd="0" presId="urn:microsoft.com/office/officeart/2005/8/layout/chevron2"/>
    <dgm:cxn modelId="{CD7EB6B5-DD0A-44F2-B5A8-F2ADB9D8E6B1}" type="presOf" srcId="{82D6496E-D940-4C75-9611-66AA213AEE47}" destId="{B9E6488B-4C8E-4E70-8ADC-2E2C09CF5432}" srcOrd="0" destOrd="0" presId="urn:microsoft.com/office/officeart/2005/8/layout/chevron2"/>
    <dgm:cxn modelId="{4C9F9C1A-2E20-47C6-9854-C77E1479554C}" srcId="{A385EDF8-84DF-4969-84D2-64284B80E0B4}" destId="{5F5AA86A-3D7F-4447-B116-C51B8EA8B269}" srcOrd="3" destOrd="0" parTransId="{F8FD5966-9324-4976-9225-7B9E76132557}" sibTransId="{2DA344EF-59C7-4F89-A077-33CFBCEB26E2}"/>
    <dgm:cxn modelId="{3CEBB86F-5208-45FC-8BDE-1DDC43963D48}" type="presOf" srcId="{02634582-09ED-4FFC-8C33-287850EFA0B5}" destId="{DDD0F511-0E5F-482D-8C84-5CDB5B0D8C37}" srcOrd="0" destOrd="0" presId="urn:microsoft.com/office/officeart/2005/8/layout/chevron2"/>
    <dgm:cxn modelId="{461BC6C3-1F13-4A89-914F-54C46B5ED79D}" srcId="{62438870-D7C8-4D82-A4C3-D35F419E29AF}" destId="{D0671F74-2C9E-4BB3-8083-C05FD8AD8010}" srcOrd="0" destOrd="0" parTransId="{6AE09910-0304-44B2-8EF0-856EA5013116}" sibTransId="{783E5E8F-627C-46B6-B86B-012CE6620815}"/>
    <dgm:cxn modelId="{317AC13E-4110-4ED0-8706-52F01336428C}" type="presOf" srcId="{BAEF6A33-C663-4F26-B1D6-7694A506D1B0}" destId="{CEB468B4-95D1-40AD-A6FA-D76FD5EA6B9E}" srcOrd="0" destOrd="0" presId="urn:microsoft.com/office/officeart/2005/8/layout/chevron2"/>
    <dgm:cxn modelId="{F2653EDF-A05E-40A6-8EBD-94833EBD70FF}" type="presOf" srcId="{D0671F74-2C9E-4BB3-8083-C05FD8AD8010}" destId="{CEA25346-CE83-452A-B453-ECAA583978EC}" srcOrd="0" destOrd="0" presId="urn:microsoft.com/office/officeart/2005/8/layout/chevron2"/>
    <dgm:cxn modelId="{C8312669-8487-44AB-8C35-95141422A68E}" srcId="{A385EDF8-84DF-4969-84D2-64284B80E0B4}" destId="{947CD5AF-E602-42B3-A5F1-1965B08596A8}" srcOrd="1" destOrd="0" parTransId="{9E72B367-8021-44DC-9483-03C408DEB9AC}" sibTransId="{7FC2BE51-77A9-435E-A3D2-5D580FF48998}"/>
    <dgm:cxn modelId="{E7319206-0474-49E6-93EC-CBB0FBC83D20}" type="presOf" srcId="{BF5F4421-3D09-4362-8014-26ABCE8BD796}" destId="{45D2447E-F84A-4538-BC59-BFACC2822973}" srcOrd="0" destOrd="0" presId="urn:microsoft.com/office/officeart/2005/8/layout/chevron2"/>
    <dgm:cxn modelId="{A898283A-8DD5-4E21-85B9-2048634027B6}" srcId="{A385EDF8-84DF-4969-84D2-64284B80E0B4}" destId="{4D04FA44-880C-4C53-AC50-E4ADD0DB897E}" srcOrd="2" destOrd="0" parTransId="{C940A7D9-D8EF-49B2-ABD8-3E2AA1433595}" sibTransId="{BDE90DDE-2D66-475F-B7A4-9EE46F228862}"/>
    <dgm:cxn modelId="{FAD077E5-087D-4B39-A856-F9F3F99F80BB}" srcId="{A385EDF8-84DF-4969-84D2-64284B80E0B4}" destId="{62438870-D7C8-4D82-A4C3-D35F419E29AF}" srcOrd="0" destOrd="0" parTransId="{176605CA-303F-4B6C-A3BC-C0F375D1854B}" sibTransId="{9B8D8BDA-07C0-4DC8-892E-70A90D20936A}"/>
    <dgm:cxn modelId="{443AE1E9-FE5E-4E8D-8F39-4805ED5B9522}" type="presOf" srcId="{A385EDF8-84DF-4969-84D2-64284B80E0B4}" destId="{204A89BE-93C4-41DC-9903-0E046BEC2ECD}" srcOrd="0" destOrd="0" presId="urn:microsoft.com/office/officeart/2005/8/layout/chevron2"/>
    <dgm:cxn modelId="{D72DD1A1-C8FD-4C41-81C5-7BC40F36B593}" type="presOf" srcId="{947CD5AF-E602-42B3-A5F1-1965B08596A8}" destId="{8D0E158A-CA70-4646-A2DA-9083C8EBDBC1}" srcOrd="0" destOrd="0" presId="urn:microsoft.com/office/officeart/2005/8/layout/chevron2"/>
    <dgm:cxn modelId="{77522839-FA3C-4D2C-A6E0-95C230A54A61}" type="presOf" srcId="{4D04FA44-880C-4C53-AC50-E4ADD0DB897E}" destId="{7457865F-0BA8-43B5-81D0-662DE5972F6A}" srcOrd="0" destOrd="0" presId="urn:microsoft.com/office/officeart/2005/8/layout/chevron2"/>
    <dgm:cxn modelId="{13641A28-9705-415B-96B5-E5B8282095E6}" type="presOf" srcId="{6EA1AED0-366D-49EF-A4C9-079E87C0F75C}" destId="{E158C3C5-1BE9-4F7C-9212-B0DD7C051EC2}" srcOrd="0" destOrd="0" presId="urn:microsoft.com/office/officeart/2005/8/layout/chevron2"/>
    <dgm:cxn modelId="{3BFA920D-D826-48BA-98DB-8F9BE1552A15}" srcId="{A385EDF8-84DF-4969-84D2-64284B80E0B4}" destId="{BF5F4421-3D09-4362-8014-26ABCE8BD796}" srcOrd="4" destOrd="0" parTransId="{C111A7F6-0FC4-4AC2-B591-E59A7312E87C}" sibTransId="{BB046F71-A951-4279-B577-F704BFCD1607}"/>
    <dgm:cxn modelId="{7DF1AF13-4334-45EC-9B1B-9AF8BA17FD7E}" srcId="{4D04FA44-880C-4C53-AC50-E4ADD0DB897E}" destId="{82D6496E-D940-4C75-9611-66AA213AEE47}" srcOrd="0" destOrd="0" parTransId="{6F9DAB96-CD8C-4AC8-9E48-070C0F924168}" sibTransId="{CBEC0D9A-394A-4567-B555-C1AF3EFACEE1}"/>
    <dgm:cxn modelId="{5A9ECED7-0D44-4AF3-8EFE-B391738893CF}" srcId="{947CD5AF-E602-42B3-A5F1-1965B08596A8}" destId="{BAEF6A33-C663-4F26-B1D6-7694A506D1B0}" srcOrd="0" destOrd="0" parTransId="{8BA11E12-0299-4884-84A1-6FE79A6BD7DE}" sibTransId="{7391375D-652C-4CA4-8C9F-B2900D741D5E}"/>
    <dgm:cxn modelId="{C2BC93F3-AC98-4B71-9F70-B614E97DA53C}" type="presParOf" srcId="{204A89BE-93C4-41DC-9903-0E046BEC2ECD}" destId="{B6242580-BC46-439E-9870-8C673DB67C4B}" srcOrd="0" destOrd="0" presId="urn:microsoft.com/office/officeart/2005/8/layout/chevron2"/>
    <dgm:cxn modelId="{CA28A980-EA2C-4789-820F-101AD247D952}" type="presParOf" srcId="{B6242580-BC46-439E-9870-8C673DB67C4B}" destId="{7F06E304-089D-4A30-ACED-D6BCF150F4F1}" srcOrd="0" destOrd="0" presId="urn:microsoft.com/office/officeart/2005/8/layout/chevron2"/>
    <dgm:cxn modelId="{2DC8A595-B4CD-4721-9ED8-FA64ABEF9AA7}" type="presParOf" srcId="{B6242580-BC46-439E-9870-8C673DB67C4B}" destId="{CEA25346-CE83-452A-B453-ECAA583978EC}" srcOrd="1" destOrd="0" presId="urn:microsoft.com/office/officeart/2005/8/layout/chevron2"/>
    <dgm:cxn modelId="{1522745B-7D79-420E-A727-C3ACCDE980BE}" type="presParOf" srcId="{204A89BE-93C4-41DC-9903-0E046BEC2ECD}" destId="{7E31EF31-AC3D-44A4-9512-2572DAC1D87A}" srcOrd="1" destOrd="0" presId="urn:microsoft.com/office/officeart/2005/8/layout/chevron2"/>
    <dgm:cxn modelId="{AD2F2800-FDFD-420F-AE2D-3BA859597D63}" type="presParOf" srcId="{204A89BE-93C4-41DC-9903-0E046BEC2ECD}" destId="{711C03F1-761C-4B5A-9F06-A879D8191B86}" srcOrd="2" destOrd="0" presId="urn:microsoft.com/office/officeart/2005/8/layout/chevron2"/>
    <dgm:cxn modelId="{08051B5D-E339-4DFA-AFBF-DB6E2ED3BDBC}" type="presParOf" srcId="{711C03F1-761C-4B5A-9F06-A879D8191B86}" destId="{8D0E158A-CA70-4646-A2DA-9083C8EBDBC1}" srcOrd="0" destOrd="0" presId="urn:microsoft.com/office/officeart/2005/8/layout/chevron2"/>
    <dgm:cxn modelId="{278D74DB-2D56-460B-A154-04B1AB8224A2}" type="presParOf" srcId="{711C03F1-761C-4B5A-9F06-A879D8191B86}" destId="{CEB468B4-95D1-40AD-A6FA-D76FD5EA6B9E}" srcOrd="1" destOrd="0" presId="urn:microsoft.com/office/officeart/2005/8/layout/chevron2"/>
    <dgm:cxn modelId="{F9484078-EADC-4A36-80B4-18414CF47F7A}" type="presParOf" srcId="{204A89BE-93C4-41DC-9903-0E046BEC2ECD}" destId="{B1065BA4-836B-41DF-B8A3-02164A91B4B5}" srcOrd="3" destOrd="0" presId="urn:microsoft.com/office/officeart/2005/8/layout/chevron2"/>
    <dgm:cxn modelId="{4E9EF1BC-BED7-4113-9949-E02DD3ECA1B8}" type="presParOf" srcId="{204A89BE-93C4-41DC-9903-0E046BEC2ECD}" destId="{07834BC4-D99A-4F34-BDD2-4C21B7284099}" srcOrd="4" destOrd="0" presId="urn:microsoft.com/office/officeart/2005/8/layout/chevron2"/>
    <dgm:cxn modelId="{8B03043E-0776-4CC5-B1C0-F57C3686C904}" type="presParOf" srcId="{07834BC4-D99A-4F34-BDD2-4C21B7284099}" destId="{7457865F-0BA8-43B5-81D0-662DE5972F6A}" srcOrd="0" destOrd="0" presId="urn:microsoft.com/office/officeart/2005/8/layout/chevron2"/>
    <dgm:cxn modelId="{2BA55EB1-47BF-4D4C-AB6C-A88377B2370C}" type="presParOf" srcId="{07834BC4-D99A-4F34-BDD2-4C21B7284099}" destId="{B9E6488B-4C8E-4E70-8ADC-2E2C09CF5432}" srcOrd="1" destOrd="0" presId="urn:microsoft.com/office/officeart/2005/8/layout/chevron2"/>
    <dgm:cxn modelId="{22998AF8-6B16-4B9B-9ADE-FEE11459B33C}" type="presParOf" srcId="{204A89BE-93C4-41DC-9903-0E046BEC2ECD}" destId="{57D11397-5AFE-4468-9675-42F028DBA977}" srcOrd="5" destOrd="0" presId="urn:microsoft.com/office/officeart/2005/8/layout/chevron2"/>
    <dgm:cxn modelId="{03795FFF-26E3-481E-8A75-18122F47F0F5}" type="presParOf" srcId="{204A89BE-93C4-41DC-9903-0E046BEC2ECD}" destId="{238EAE0F-69EF-4847-9264-92F9780E9828}" srcOrd="6" destOrd="0" presId="urn:microsoft.com/office/officeart/2005/8/layout/chevron2"/>
    <dgm:cxn modelId="{34D17A4A-AFE0-4B5C-A1D2-A40A8F61115E}" type="presParOf" srcId="{238EAE0F-69EF-4847-9264-92F9780E9828}" destId="{479B2003-2B0F-424A-B7CD-3254295B4C6A}" srcOrd="0" destOrd="0" presId="urn:microsoft.com/office/officeart/2005/8/layout/chevron2"/>
    <dgm:cxn modelId="{E7BEA5C9-8306-4163-84A9-AE5EAA949458}" type="presParOf" srcId="{238EAE0F-69EF-4847-9264-92F9780E9828}" destId="{DDD0F511-0E5F-482D-8C84-5CDB5B0D8C37}" srcOrd="1" destOrd="0" presId="urn:microsoft.com/office/officeart/2005/8/layout/chevron2"/>
    <dgm:cxn modelId="{8DF11B07-EE90-4FA8-AC9F-2BAC0505FCE1}" type="presParOf" srcId="{204A89BE-93C4-41DC-9903-0E046BEC2ECD}" destId="{DDF7CE23-5E0F-401B-BA7A-8D835E98B783}" srcOrd="7" destOrd="0" presId="urn:microsoft.com/office/officeart/2005/8/layout/chevron2"/>
    <dgm:cxn modelId="{8DAFE808-B94D-401B-8C1E-5DD7889A2DAF}" type="presParOf" srcId="{204A89BE-93C4-41DC-9903-0E046BEC2ECD}" destId="{D0D6137F-E5B3-4F70-A9C0-1CB2B5C97F28}" srcOrd="8" destOrd="0" presId="urn:microsoft.com/office/officeart/2005/8/layout/chevron2"/>
    <dgm:cxn modelId="{DF9D3D14-D93F-4E30-A005-97BC5A810327}" type="presParOf" srcId="{D0D6137F-E5B3-4F70-A9C0-1CB2B5C97F28}" destId="{45D2447E-F84A-4538-BC59-BFACC2822973}" srcOrd="0" destOrd="0" presId="urn:microsoft.com/office/officeart/2005/8/layout/chevron2"/>
    <dgm:cxn modelId="{BAE2364A-6D98-4805-920A-E034BD5CCFB3}" type="presParOf" srcId="{D0D6137F-E5B3-4F70-A9C0-1CB2B5C97F28}" destId="{E158C3C5-1BE9-4F7C-9212-B0DD7C051EC2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DDE7F5-6441-459D-8B25-70911B781AAC}" type="doc">
      <dgm:prSet loTypeId="urn:microsoft.com/office/officeart/2005/8/layout/list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92A4433-AA70-476A-9FB0-3BC9D8A23D5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Количество и счет</a:t>
          </a:r>
          <a:endParaRPr lang="ru-RU" b="1" dirty="0">
            <a:solidFill>
              <a:srgbClr val="C00000"/>
            </a:solidFill>
          </a:endParaRPr>
        </a:p>
      </dgm:t>
    </dgm:pt>
    <dgm:pt modelId="{2E21A105-44CA-40C5-AFF5-5DABC9CA4678}" type="parTrans" cxnId="{D8796B0A-8C76-4F76-9512-97BA45D5153E}">
      <dgm:prSet/>
      <dgm:spPr/>
      <dgm:t>
        <a:bodyPr/>
        <a:lstStyle/>
        <a:p>
          <a:endParaRPr lang="ru-RU"/>
        </a:p>
      </dgm:t>
    </dgm:pt>
    <dgm:pt modelId="{ECD468FE-7B33-4970-9C14-A559DA1FC9E2}" type="sibTrans" cxnId="{D8796B0A-8C76-4F76-9512-97BA45D5153E}">
      <dgm:prSet/>
      <dgm:spPr/>
      <dgm:t>
        <a:bodyPr/>
        <a:lstStyle/>
        <a:p>
          <a:endParaRPr lang="ru-RU"/>
        </a:p>
      </dgm:t>
    </dgm:pt>
    <dgm:pt modelId="{83FCD292-4311-4010-A8E5-4B5DAD3C2D60}">
      <dgm:prSet phldrT="[Текст]"/>
      <dgm:spPr/>
      <dgm:t>
        <a:bodyPr/>
        <a:lstStyle/>
        <a:p>
          <a:r>
            <a:rPr lang="ru-RU" b="1" dirty="0" smtClean="0"/>
            <a:t>Величина</a:t>
          </a:r>
          <a:endParaRPr lang="ru-RU" b="1" dirty="0"/>
        </a:p>
      </dgm:t>
    </dgm:pt>
    <dgm:pt modelId="{5E2ED3BB-1645-401F-A3BE-BE633B969DC3}" type="parTrans" cxnId="{19229F4F-D8E5-491B-B120-E759B9015AB7}">
      <dgm:prSet/>
      <dgm:spPr/>
      <dgm:t>
        <a:bodyPr/>
        <a:lstStyle/>
        <a:p>
          <a:endParaRPr lang="ru-RU"/>
        </a:p>
      </dgm:t>
    </dgm:pt>
    <dgm:pt modelId="{97D9CFA1-BDA2-4467-B2D9-88A2BF5085C7}" type="sibTrans" cxnId="{19229F4F-D8E5-491B-B120-E759B9015AB7}">
      <dgm:prSet/>
      <dgm:spPr/>
      <dgm:t>
        <a:bodyPr/>
        <a:lstStyle/>
        <a:p>
          <a:endParaRPr lang="ru-RU"/>
        </a:p>
      </dgm:t>
    </dgm:pt>
    <dgm:pt modelId="{8DA1FF46-E33D-45A1-AF7F-F328638D6C27}">
      <dgm:prSet phldrT="[Текст]"/>
      <dgm:spPr/>
      <dgm:t>
        <a:bodyPr/>
        <a:lstStyle/>
        <a:p>
          <a:r>
            <a:rPr lang="ru-RU" b="1" dirty="0" smtClean="0"/>
            <a:t>Форма</a:t>
          </a:r>
          <a:endParaRPr lang="ru-RU" b="1" dirty="0"/>
        </a:p>
      </dgm:t>
    </dgm:pt>
    <dgm:pt modelId="{611F4C8D-CCF2-4977-BEFC-2398924C8CDC}" type="parTrans" cxnId="{E969FF2A-7B06-4450-9FBC-CF5207D860E3}">
      <dgm:prSet/>
      <dgm:spPr/>
      <dgm:t>
        <a:bodyPr/>
        <a:lstStyle/>
        <a:p>
          <a:endParaRPr lang="ru-RU"/>
        </a:p>
      </dgm:t>
    </dgm:pt>
    <dgm:pt modelId="{33346C4B-A71B-4D10-927A-437F07B7C4C8}" type="sibTrans" cxnId="{E969FF2A-7B06-4450-9FBC-CF5207D860E3}">
      <dgm:prSet/>
      <dgm:spPr/>
      <dgm:t>
        <a:bodyPr/>
        <a:lstStyle/>
        <a:p>
          <a:endParaRPr lang="ru-RU"/>
        </a:p>
      </dgm:t>
    </dgm:pt>
    <dgm:pt modelId="{F1ED1C73-4472-428F-8883-DB818F4628F4}">
      <dgm:prSet phldrT="[Текст]"/>
      <dgm:spPr/>
      <dgm:t>
        <a:bodyPr/>
        <a:lstStyle/>
        <a:p>
          <a:r>
            <a:rPr lang="ru-RU" b="1" dirty="0" smtClean="0"/>
            <a:t>Ориентировка в пространстве</a:t>
          </a:r>
          <a:endParaRPr lang="ru-RU" b="1" dirty="0"/>
        </a:p>
      </dgm:t>
    </dgm:pt>
    <dgm:pt modelId="{25C21533-7FE8-4F87-88D7-5BAC0C4DFF3F}" type="parTrans" cxnId="{8EE33DA6-36E2-47C1-8AB4-417365C2CACF}">
      <dgm:prSet/>
      <dgm:spPr/>
      <dgm:t>
        <a:bodyPr/>
        <a:lstStyle/>
        <a:p>
          <a:endParaRPr lang="ru-RU"/>
        </a:p>
      </dgm:t>
    </dgm:pt>
    <dgm:pt modelId="{CA667580-97AC-4245-8376-33B939090465}" type="sibTrans" cxnId="{8EE33DA6-36E2-47C1-8AB4-417365C2CACF}">
      <dgm:prSet/>
      <dgm:spPr/>
      <dgm:t>
        <a:bodyPr/>
        <a:lstStyle/>
        <a:p>
          <a:endParaRPr lang="ru-RU"/>
        </a:p>
      </dgm:t>
    </dgm:pt>
    <dgm:pt modelId="{1B683FBB-9CF0-4A30-9A1D-A7DCE8A18392}">
      <dgm:prSet phldrT="[Текст]"/>
      <dgm:spPr/>
      <dgm:t>
        <a:bodyPr/>
        <a:lstStyle/>
        <a:p>
          <a:r>
            <a:rPr lang="ru-RU" b="1" dirty="0" smtClean="0"/>
            <a:t>Ориентировка во времени</a:t>
          </a:r>
          <a:endParaRPr lang="ru-RU" b="1" dirty="0"/>
        </a:p>
      </dgm:t>
    </dgm:pt>
    <dgm:pt modelId="{8E1639A2-5A36-4F02-90F6-2186F320A6EF}" type="parTrans" cxnId="{D8AC0AC1-B5FE-4277-8A06-E7558094082F}">
      <dgm:prSet/>
      <dgm:spPr/>
      <dgm:t>
        <a:bodyPr/>
        <a:lstStyle/>
        <a:p>
          <a:endParaRPr lang="ru-RU"/>
        </a:p>
      </dgm:t>
    </dgm:pt>
    <dgm:pt modelId="{22C387B3-0CDF-44A0-A34D-922FB1C0898E}" type="sibTrans" cxnId="{D8AC0AC1-B5FE-4277-8A06-E7558094082F}">
      <dgm:prSet/>
      <dgm:spPr/>
      <dgm:t>
        <a:bodyPr/>
        <a:lstStyle/>
        <a:p>
          <a:endParaRPr lang="ru-RU"/>
        </a:p>
      </dgm:t>
    </dgm:pt>
    <dgm:pt modelId="{42915C31-AEBC-4567-B481-90E3403213CF}" type="pres">
      <dgm:prSet presAssocID="{09DDE7F5-6441-459D-8B25-70911B781A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9F6AB7-AC9E-463A-A1E1-839CE57DA32B}" type="pres">
      <dgm:prSet presAssocID="{C92A4433-AA70-476A-9FB0-3BC9D8A23D52}" presName="parentLin" presStyleCnt="0"/>
      <dgm:spPr/>
    </dgm:pt>
    <dgm:pt modelId="{3D725B12-DB8C-4FDF-8563-D9DE17F8B206}" type="pres">
      <dgm:prSet presAssocID="{C92A4433-AA70-476A-9FB0-3BC9D8A23D5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6166066-62F1-42FC-AFE6-9EB3F6D609F1}" type="pres">
      <dgm:prSet presAssocID="{C92A4433-AA70-476A-9FB0-3BC9D8A23D52}" presName="parentText" presStyleLbl="node1" presStyleIdx="0" presStyleCnt="5" custScaleX="1222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F7E3F-C1CD-49A0-845D-AFDB40E376C2}" type="pres">
      <dgm:prSet presAssocID="{C92A4433-AA70-476A-9FB0-3BC9D8A23D52}" presName="negativeSpace" presStyleCnt="0"/>
      <dgm:spPr/>
    </dgm:pt>
    <dgm:pt modelId="{089B0896-8D7B-48D2-8918-A1FEC1B0BAD0}" type="pres">
      <dgm:prSet presAssocID="{C92A4433-AA70-476A-9FB0-3BC9D8A23D52}" presName="childText" presStyleLbl="conFgAcc1" presStyleIdx="0" presStyleCnt="5">
        <dgm:presLayoutVars>
          <dgm:bulletEnabled val="1"/>
        </dgm:presLayoutVars>
      </dgm:prSet>
      <dgm:spPr/>
    </dgm:pt>
    <dgm:pt modelId="{77F7176D-9610-4A04-BA2A-1A0417721713}" type="pres">
      <dgm:prSet presAssocID="{ECD468FE-7B33-4970-9C14-A559DA1FC9E2}" presName="spaceBetweenRectangles" presStyleCnt="0"/>
      <dgm:spPr/>
    </dgm:pt>
    <dgm:pt modelId="{801A545D-317F-4FB9-A358-D8E81912FB2D}" type="pres">
      <dgm:prSet presAssocID="{83FCD292-4311-4010-A8E5-4B5DAD3C2D60}" presName="parentLin" presStyleCnt="0"/>
      <dgm:spPr/>
    </dgm:pt>
    <dgm:pt modelId="{597FD996-25B0-4125-82B5-1C79A82B31EF}" type="pres">
      <dgm:prSet presAssocID="{83FCD292-4311-4010-A8E5-4B5DAD3C2D6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A50BE4D-38F6-4DE2-9ADC-3444BD781B9F}" type="pres">
      <dgm:prSet presAssocID="{83FCD292-4311-4010-A8E5-4B5DAD3C2D60}" presName="parentText" presStyleLbl="node1" presStyleIdx="1" presStyleCnt="5" custScaleX="121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902C6-7622-4F29-BA51-28EB8169C25B}" type="pres">
      <dgm:prSet presAssocID="{83FCD292-4311-4010-A8E5-4B5DAD3C2D60}" presName="negativeSpace" presStyleCnt="0"/>
      <dgm:spPr/>
    </dgm:pt>
    <dgm:pt modelId="{80A0E6B1-A42A-4889-9FB9-A3FF34E4AC0D}" type="pres">
      <dgm:prSet presAssocID="{83FCD292-4311-4010-A8E5-4B5DAD3C2D60}" presName="childText" presStyleLbl="conFgAcc1" presStyleIdx="1" presStyleCnt="5">
        <dgm:presLayoutVars>
          <dgm:bulletEnabled val="1"/>
        </dgm:presLayoutVars>
      </dgm:prSet>
      <dgm:spPr/>
    </dgm:pt>
    <dgm:pt modelId="{7F64A281-B68F-4680-BB01-2669938D3E00}" type="pres">
      <dgm:prSet presAssocID="{97D9CFA1-BDA2-4467-B2D9-88A2BF5085C7}" presName="spaceBetweenRectangles" presStyleCnt="0"/>
      <dgm:spPr/>
    </dgm:pt>
    <dgm:pt modelId="{98FE0C16-A227-426A-A428-688EBF790C97}" type="pres">
      <dgm:prSet presAssocID="{8DA1FF46-E33D-45A1-AF7F-F328638D6C27}" presName="parentLin" presStyleCnt="0"/>
      <dgm:spPr/>
    </dgm:pt>
    <dgm:pt modelId="{6976B873-6F9A-4F15-804F-383280666090}" type="pres">
      <dgm:prSet presAssocID="{8DA1FF46-E33D-45A1-AF7F-F328638D6C2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598B4FA-EBFA-4373-8CA8-91575E95E606}" type="pres">
      <dgm:prSet presAssocID="{8DA1FF46-E33D-45A1-AF7F-F328638D6C27}" presName="parentText" presStyleLbl="node1" presStyleIdx="2" presStyleCnt="5" custScaleX="124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37236-A404-4000-BB92-2B25308B35D1}" type="pres">
      <dgm:prSet presAssocID="{8DA1FF46-E33D-45A1-AF7F-F328638D6C27}" presName="negativeSpace" presStyleCnt="0"/>
      <dgm:spPr/>
    </dgm:pt>
    <dgm:pt modelId="{17E77670-F596-41B9-B041-E4AC0C09443D}" type="pres">
      <dgm:prSet presAssocID="{8DA1FF46-E33D-45A1-AF7F-F328638D6C27}" presName="childText" presStyleLbl="conFgAcc1" presStyleIdx="2" presStyleCnt="5">
        <dgm:presLayoutVars>
          <dgm:bulletEnabled val="1"/>
        </dgm:presLayoutVars>
      </dgm:prSet>
      <dgm:spPr/>
    </dgm:pt>
    <dgm:pt modelId="{5D67475E-B671-4C37-BCA9-5D382FF6009B}" type="pres">
      <dgm:prSet presAssocID="{33346C4B-A71B-4D10-927A-437F07B7C4C8}" presName="spaceBetweenRectangles" presStyleCnt="0"/>
      <dgm:spPr/>
    </dgm:pt>
    <dgm:pt modelId="{95A36714-BD7B-4598-A793-992904BA750B}" type="pres">
      <dgm:prSet presAssocID="{F1ED1C73-4472-428F-8883-DB818F4628F4}" presName="parentLin" presStyleCnt="0"/>
      <dgm:spPr/>
    </dgm:pt>
    <dgm:pt modelId="{7C2F9667-3BF1-4173-B623-92EE57A5E2AF}" type="pres">
      <dgm:prSet presAssocID="{F1ED1C73-4472-428F-8883-DB818F4628F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A28F995-420B-4FCC-ADE3-2DD1FA1ADB31}" type="pres">
      <dgm:prSet presAssocID="{F1ED1C73-4472-428F-8883-DB818F4628F4}" presName="parentText" presStyleLbl="node1" presStyleIdx="3" presStyleCnt="5" custScaleX="122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B460F-2F97-46C3-B1B8-46A420F4063F}" type="pres">
      <dgm:prSet presAssocID="{F1ED1C73-4472-428F-8883-DB818F4628F4}" presName="negativeSpace" presStyleCnt="0"/>
      <dgm:spPr/>
    </dgm:pt>
    <dgm:pt modelId="{0CA270B6-DF18-4265-91A4-91CCE790A17F}" type="pres">
      <dgm:prSet presAssocID="{F1ED1C73-4472-428F-8883-DB818F4628F4}" presName="childText" presStyleLbl="conFgAcc1" presStyleIdx="3" presStyleCnt="5">
        <dgm:presLayoutVars>
          <dgm:bulletEnabled val="1"/>
        </dgm:presLayoutVars>
      </dgm:prSet>
      <dgm:spPr/>
    </dgm:pt>
    <dgm:pt modelId="{265E311D-0CBB-4ACB-97CE-56D580450809}" type="pres">
      <dgm:prSet presAssocID="{CA667580-97AC-4245-8376-33B939090465}" presName="spaceBetweenRectangles" presStyleCnt="0"/>
      <dgm:spPr/>
    </dgm:pt>
    <dgm:pt modelId="{D03CCEAF-C830-4ECB-8A7B-DEFC8F25B431}" type="pres">
      <dgm:prSet presAssocID="{1B683FBB-9CF0-4A30-9A1D-A7DCE8A18392}" presName="parentLin" presStyleCnt="0"/>
      <dgm:spPr/>
    </dgm:pt>
    <dgm:pt modelId="{338BA4EA-2900-46A6-86C7-8FAEC1A2FC8A}" type="pres">
      <dgm:prSet presAssocID="{1B683FBB-9CF0-4A30-9A1D-A7DCE8A1839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DAAAF5C-B309-443F-B268-7E2894DBF9E6}" type="pres">
      <dgm:prSet presAssocID="{1B683FBB-9CF0-4A30-9A1D-A7DCE8A18392}" presName="parentText" presStyleLbl="node1" presStyleIdx="4" presStyleCnt="5" custScaleX="122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FC66D-C19E-4DC9-92FF-6A360995F85E}" type="pres">
      <dgm:prSet presAssocID="{1B683FBB-9CF0-4A30-9A1D-A7DCE8A18392}" presName="negativeSpace" presStyleCnt="0"/>
      <dgm:spPr/>
    </dgm:pt>
    <dgm:pt modelId="{2C2F0405-8F51-4A1D-B896-2E0465225863}" type="pres">
      <dgm:prSet presAssocID="{1B683FBB-9CF0-4A30-9A1D-A7DCE8A1839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EE33DA6-36E2-47C1-8AB4-417365C2CACF}" srcId="{09DDE7F5-6441-459D-8B25-70911B781AAC}" destId="{F1ED1C73-4472-428F-8883-DB818F4628F4}" srcOrd="3" destOrd="0" parTransId="{25C21533-7FE8-4F87-88D7-5BAC0C4DFF3F}" sibTransId="{CA667580-97AC-4245-8376-33B939090465}"/>
    <dgm:cxn modelId="{F39FFADE-7FC1-40F7-A6C3-672C823A642E}" type="presOf" srcId="{09DDE7F5-6441-459D-8B25-70911B781AAC}" destId="{42915C31-AEBC-4567-B481-90E3403213CF}" srcOrd="0" destOrd="0" presId="urn:microsoft.com/office/officeart/2005/8/layout/list1"/>
    <dgm:cxn modelId="{25918A36-D816-4E88-8AAA-783376266546}" type="presOf" srcId="{1B683FBB-9CF0-4A30-9A1D-A7DCE8A18392}" destId="{EDAAAF5C-B309-443F-B268-7E2894DBF9E6}" srcOrd="1" destOrd="0" presId="urn:microsoft.com/office/officeart/2005/8/layout/list1"/>
    <dgm:cxn modelId="{E1FE7092-068A-45FC-AAC4-04DBB5834B45}" type="presOf" srcId="{83FCD292-4311-4010-A8E5-4B5DAD3C2D60}" destId="{6A50BE4D-38F6-4DE2-9ADC-3444BD781B9F}" srcOrd="1" destOrd="0" presId="urn:microsoft.com/office/officeart/2005/8/layout/list1"/>
    <dgm:cxn modelId="{7CD5413D-DAF5-4016-9352-137CF2AA94FC}" type="presOf" srcId="{83FCD292-4311-4010-A8E5-4B5DAD3C2D60}" destId="{597FD996-25B0-4125-82B5-1C79A82B31EF}" srcOrd="0" destOrd="0" presId="urn:microsoft.com/office/officeart/2005/8/layout/list1"/>
    <dgm:cxn modelId="{E969FF2A-7B06-4450-9FBC-CF5207D860E3}" srcId="{09DDE7F5-6441-459D-8B25-70911B781AAC}" destId="{8DA1FF46-E33D-45A1-AF7F-F328638D6C27}" srcOrd="2" destOrd="0" parTransId="{611F4C8D-CCF2-4977-BEFC-2398924C8CDC}" sibTransId="{33346C4B-A71B-4D10-927A-437F07B7C4C8}"/>
    <dgm:cxn modelId="{377E372E-1366-4225-9AF4-96144FFD64DA}" type="presOf" srcId="{8DA1FF46-E33D-45A1-AF7F-F328638D6C27}" destId="{2598B4FA-EBFA-4373-8CA8-91575E95E606}" srcOrd="1" destOrd="0" presId="urn:microsoft.com/office/officeart/2005/8/layout/list1"/>
    <dgm:cxn modelId="{F113238C-F8E9-4453-938C-D063F1293835}" type="presOf" srcId="{F1ED1C73-4472-428F-8883-DB818F4628F4}" destId="{9A28F995-420B-4FCC-ADE3-2DD1FA1ADB31}" srcOrd="1" destOrd="0" presId="urn:microsoft.com/office/officeart/2005/8/layout/list1"/>
    <dgm:cxn modelId="{56D8DB93-C556-46B8-B9D6-4409458D4983}" type="presOf" srcId="{C92A4433-AA70-476A-9FB0-3BC9D8A23D52}" destId="{F6166066-62F1-42FC-AFE6-9EB3F6D609F1}" srcOrd="1" destOrd="0" presId="urn:microsoft.com/office/officeart/2005/8/layout/list1"/>
    <dgm:cxn modelId="{19229F4F-D8E5-491B-B120-E759B9015AB7}" srcId="{09DDE7F5-6441-459D-8B25-70911B781AAC}" destId="{83FCD292-4311-4010-A8E5-4B5DAD3C2D60}" srcOrd="1" destOrd="0" parTransId="{5E2ED3BB-1645-401F-A3BE-BE633B969DC3}" sibTransId="{97D9CFA1-BDA2-4467-B2D9-88A2BF5085C7}"/>
    <dgm:cxn modelId="{D8796B0A-8C76-4F76-9512-97BA45D5153E}" srcId="{09DDE7F5-6441-459D-8B25-70911B781AAC}" destId="{C92A4433-AA70-476A-9FB0-3BC9D8A23D52}" srcOrd="0" destOrd="0" parTransId="{2E21A105-44CA-40C5-AFF5-5DABC9CA4678}" sibTransId="{ECD468FE-7B33-4970-9C14-A559DA1FC9E2}"/>
    <dgm:cxn modelId="{D03AD31B-8095-4B2D-9B05-2BB31AC7AD21}" type="presOf" srcId="{1B683FBB-9CF0-4A30-9A1D-A7DCE8A18392}" destId="{338BA4EA-2900-46A6-86C7-8FAEC1A2FC8A}" srcOrd="0" destOrd="0" presId="urn:microsoft.com/office/officeart/2005/8/layout/list1"/>
    <dgm:cxn modelId="{3F08AE5C-B5C9-4387-8A39-F8F12F56C9CC}" type="presOf" srcId="{8DA1FF46-E33D-45A1-AF7F-F328638D6C27}" destId="{6976B873-6F9A-4F15-804F-383280666090}" srcOrd="0" destOrd="0" presId="urn:microsoft.com/office/officeart/2005/8/layout/list1"/>
    <dgm:cxn modelId="{2253CFBF-92EC-485A-8837-F94101F9ACD1}" type="presOf" srcId="{F1ED1C73-4472-428F-8883-DB818F4628F4}" destId="{7C2F9667-3BF1-4173-B623-92EE57A5E2AF}" srcOrd="0" destOrd="0" presId="urn:microsoft.com/office/officeart/2005/8/layout/list1"/>
    <dgm:cxn modelId="{B5BA6BB9-EBCE-45FC-A55B-8772D86CE9A0}" type="presOf" srcId="{C92A4433-AA70-476A-9FB0-3BC9D8A23D52}" destId="{3D725B12-DB8C-4FDF-8563-D9DE17F8B206}" srcOrd="0" destOrd="0" presId="urn:microsoft.com/office/officeart/2005/8/layout/list1"/>
    <dgm:cxn modelId="{D8AC0AC1-B5FE-4277-8A06-E7558094082F}" srcId="{09DDE7F5-6441-459D-8B25-70911B781AAC}" destId="{1B683FBB-9CF0-4A30-9A1D-A7DCE8A18392}" srcOrd="4" destOrd="0" parTransId="{8E1639A2-5A36-4F02-90F6-2186F320A6EF}" sibTransId="{22C387B3-0CDF-44A0-A34D-922FB1C0898E}"/>
    <dgm:cxn modelId="{2208E1B9-B5D8-4A8C-98D5-D29CE9F3513B}" type="presParOf" srcId="{42915C31-AEBC-4567-B481-90E3403213CF}" destId="{169F6AB7-AC9E-463A-A1E1-839CE57DA32B}" srcOrd="0" destOrd="0" presId="urn:microsoft.com/office/officeart/2005/8/layout/list1"/>
    <dgm:cxn modelId="{CF70D879-8120-4208-8BC0-537650F35E69}" type="presParOf" srcId="{169F6AB7-AC9E-463A-A1E1-839CE57DA32B}" destId="{3D725B12-DB8C-4FDF-8563-D9DE17F8B206}" srcOrd="0" destOrd="0" presId="urn:microsoft.com/office/officeart/2005/8/layout/list1"/>
    <dgm:cxn modelId="{6CDB51A6-D81B-451E-ADE4-1284AF9606DE}" type="presParOf" srcId="{169F6AB7-AC9E-463A-A1E1-839CE57DA32B}" destId="{F6166066-62F1-42FC-AFE6-9EB3F6D609F1}" srcOrd="1" destOrd="0" presId="urn:microsoft.com/office/officeart/2005/8/layout/list1"/>
    <dgm:cxn modelId="{A8BA5457-D799-44BB-A599-BC7C1F256539}" type="presParOf" srcId="{42915C31-AEBC-4567-B481-90E3403213CF}" destId="{080F7E3F-C1CD-49A0-845D-AFDB40E376C2}" srcOrd="1" destOrd="0" presId="urn:microsoft.com/office/officeart/2005/8/layout/list1"/>
    <dgm:cxn modelId="{4596B2C7-E475-4308-9F37-0CB0AD6161F7}" type="presParOf" srcId="{42915C31-AEBC-4567-B481-90E3403213CF}" destId="{089B0896-8D7B-48D2-8918-A1FEC1B0BAD0}" srcOrd="2" destOrd="0" presId="urn:microsoft.com/office/officeart/2005/8/layout/list1"/>
    <dgm:cxn modelId="{20728AEE-DBFD-4E0D-A6ED-25E4F8C50EA7}" type="presParOf" srcId="{42915C31-AEBC-4567-B481-90E3403213CF}" destId="{77F7176D-9610-4A04-BA2A-1A0417721713}" srcOrd="3" destOrd="0" presId="urn:microsoft.com/office/officeart/2005/8/layout/list1"/>
    <dgm:cxn modelId="{52D13725-C11F-4CA2-BA36-3B15D35D5AC3}" type="presParOf" srcId="{42915C31-AEBC-4567-B481-90E3403213CF}" destId="{801A545D-317F-4FB9-A358-D8E81912FB2D}" srcOrd="4" destOrd="0" presId="urn:microsoft.com/office/officeart/2005/8/layout/list1"/>
    <dgm:cxn modelId="{A683090D-D63E-4F9E-9D99-843A71714BF0}" type="presParOf" srcId="{801A545D-317F-4FB9-A358-D8E81912FB2D}" destId="{597FD996-25B0-4125-82B5-1C79A82B31EF}" srcOrd="0" destOrd="0" presId="urn:microsoft.com/office/officeart/2005/8/layout/list1"/>
    <dgm:cxn modelId="{4FB2D8E2-BE19-47FB-9BC0-506F158CFEDE}" type="presParOf" srcId="{801A545D-317F-4FB9-A358-D8E81912FB2D}" destId="{6A50BE4D-38F6-4DE2-9ADC-3444BD781B9F}" srcOrd="1" destOrd="0" presId="urn:microsoft.com/office/officeart/2005/8/layout/list1"/>
    <dgm:cxn modelId="{EEDDE49B-BB21-47D3-B281-BEAC9D1D98C7}" type="presParOf" srcId="{42915C31-AEBC-4567-B481-90E3403213CF}" destId="{A1E902C6-7622-4F29-BA51-28EB8169C25B}" srcOrd="5" destOrd="0" presId="urn:microsoft.com/office/officeart/2005/8/layout/list1"/>
    <dgm:cxn modelId="{67C82333-5E10-4B11-8D0A-03FF6DAD1D1E}" type="presParOf" srcId="{42915C31-AEBC-4567-B481-90E3403213CF}" destId="{80A0E6B1-A42A-4889-9FB9-A3FF34E4AC0D}" srcOrd="6" destOrd="0" presId="urn:microsoft.com/office/officeart/2005/8/layout/list1"/>
    <dgm:cxn modelId="{D26E7384-9C9C-412B-8EEA-CD7D8494B5C5}" type="presParOf" srcId="{42915C31-AEBC-4567-B481-90E3403213CF}" destId="{7F64A281-B68F-4680-BB01-2669938D3E00}" srcOrd="7" destOrd="0" presId="urn:microsoft.com/office/officeart/2005/8/layout/list1"/>
    <dgm:cxn modelId="{F959C8E6-885C-4EC5-B381-19ADC997F1C7}" type="presParOf" srcId="{42915C31-AEBC-4567-B481-90E3403213CF}" destId="{98FE0C16-A227-426A-A428-688EBF790C97}" srcOrd="8" destOrd="0" presId="urn:microsoft.com/office/officeart/2005/8/layout/list1"/>
    <dgm:cxn modelId="{1E9C37EE-03F1-46E2-BF18-6BBE12B54E32}" type="presParOf" srcId="{98FE0C16-A227-426A-A428-688EBF790C97}" destId="{6976B873-6F9A-4F15-804F-383280666090}" srcOrd="0" destOrd="0" presId="urn:microsoft.com/office/officeart/2005/8/layout/list1"/>
    <dgm:cxn modelId="{37A7DC5E-EAA6-4D3B-BB62-C09F211B530D}" type="presParOf" srcId="{98FE0C16-A227-426A-A428-688EBF790C97}" destId="{2598B4FA-EBFA-4373-8CA8-91575E95E606}" srcOrd="1" destOrd="0" presId="urn:microsoft.com/office/officeart/2005/8/layout/list1"/>
    <dgm:cxn modelId="{24733B8F-BC77-4DA0-990A-F6430FB359C2}" type="presParOf" srcId="{42915C31-AEBC-4567-B481-90E3403213CF}" destId="{6C137236-A404-4000-BB92-2B25308B35D1}" srcOrd="9" destOrd="0" presId="urn:microsoft.com/office/officeart/2005/8/layout/list1"/>
    <dgm:cxn modelId="{3F9D89DF-66BC-4DE4-894F-F4CE3CBA8DAC}" type="presParOf" srcId="{42915C31-AEBC-4567-B481-90E3403213CF}" destId="{17E77670-F596-41B9-B041-E4AC0C09443D}" srcOrd="10" destOrd="0" presId="urn:microsoft.com/office/officeart/2005/8/layout/list1"/>
    <dgm:cxn modelId="{A7BA5B4F-CB89-4389-9EFE-01521652F813}" type="presParOf" srcId="{42915C31-AEBC-4567-B481-90E3403213CF}" destId="{5D67475E-B671-4C37-BCA9-5D382FF6009B}" srcOrd="11" destOrd="0" presId="urn:microsoft.com/office/officeart/2005/8/layout/list1"/>
    <dgm:cxn modelId="{DCEB36E4-C7F5-45BE-A584-F60DAC230223}" type="presParOf" srcId="{42915C31-AEBC-4567-B481-90E3403213CF}" destId="{95A36714-BD7B-4598-A793-992904BA750B}" srcOrd="12" destOrd="0" presId="urn:microsoft.com/office/officeart/2005/8/layout/list1"/>
    <dgm:cxn modelId="{E687DA8A-D23A-4550-AEB9-FA1A9734CA91}" type="presParOf" srcId="{95A36714-BD7B-4598-A793-992904BA750B}" destId="{7C2F9667-3BF1-4173-B623-92EE57A5E2AF}" srcOrd="0" destOrd="0" presId="urn:microsoft.com/office/officeart/2005/8/layout/list1"/>
    <dgm:cxn modelId="{CDB15F11-6E72-40D7-9743-85A5012EE7F6}" type="presParOf" srcId="{95A36714-BD7B-4598-A793-992904BA750B}" destId="{9A28F995-420B-4FCC-ADE3-2DD1FA1ADB31}" srcOrd="1" destOrd="0" presId="urn:microsoft.com/office/officeart/2005/8/layout/list1"/>
    <dgm:cxn modelId="{CBF7AC92-F6F5-4041-A535-46063FCF4475}" type="presParOf" srcId="{42915C31-AEBC-4567-B481-90E3403213CF}" destId="{998B460F-2F97-46C3-B1B8-46A420F4063F}" srcOrd="13" destOrd="0" presId="urn:microsoft.com/office/officeart/2005/8/layout/list1"/>
    <dgm:cxn modelId="{95172B7C-7A0D-49D6-9B62-B54B4B7F4297}" type="presParOf" srcId="{42915C31-AEBC-4567-B481-90E3403213CF}" destId="{0CA270B6-DF18-4265-91A4-91CCE790A17F}" srcOrd="14" destOrd="0" presId="urn:microsoft.com/office/officeart/2005/8/layout/list1"/>
    <dgm:cxn modelId="{9E4793D9-15F3-42A1-915C-2BBFF8969C3B}" type="presParOf" srcId="{42915C31-AEBC-4567-B481-90E3403213CF}" destId="{265E311D-0CBB-4ACB-97CE-56D580450809}" srcOrd="15" destOrd="0" presId="urn:microsoft.com/office/officeart/2005/8/layout/list1"/>
    <dgm:cxn modelId="{1F071B6C-111C-460A-B87D-902FCBF5A9BA}" type="presParOf" srcId="{42915C31-AEBC-4567-B481-90E3403213CF}" destId="{D03CCEAF-C830-4ECB-8A7B-DEFC8F25B431}" srcOrd="16" destOrd="0" presId="urn:microsoft.com/office/officeart/2005/8/layout/list1"/>
    <dgm:cxn modelId="{C76B7185-EA96-44C4-B185-6542FCF60F36}" type="presParOf" srcId="{D03CCEAF-C830-4ECB-8A7B-DEFC8F25B431}" destId="{338BA4EA-2900-46A6-86C7-8FAEC1A2FC8A}" srcOrd="0" destOrd="0" presId="urn:microsoft.com/office/officeart/2005/8/layout/list1"/>
    <dgm:cxn modelId="{5B78DDBD-8E31-4FD8-9FA7-FB971C0536BE}" type="presParOf" srcId="{D03CCEAF-C830-4ECB-8A7B-DEFC8F25B431}" destId="{EDAAAF5C-B309-443F-B268-7E2894DBF9E6}" srcOrd="1" destOrd="0" presId="urn:microsoft.com/office/officeart/2005/8/layout/list1"/>
    <dgm:cxn modelId="{1CF34C5B-C49F-4DB6-B045-6AF718D0EABA}" type="presParOf" srcId="{42915C31-AEBC-4567-B481-90E3403213CF}" destId="{94EFC66D-C19E-4DC9-92FF-6A360995F85E}" srcOrd="17" destOrd="0" presId="urn:microsoft.com/office/officeart/2005/8/layout/list1"/>
    <dgm:cxn modelId="{32817410-F218-4073-9291-5BB123CE061F}" type="presParOf" srcId="{42915C31-AEBC-4567-B481-90E3403213CF}" destId="{2C2F0405-8F51-4A1D-B896-2E0465225863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B48F6A-A92A-4E66-A4DB-15DF0CA3DFB3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D888077-3BAD-4F48-BF5D-C6D2B63865E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F097D5-7B3F-418D-A320-8D070DA1CF14}" type="parTrans" cxnId="{4664D03E-BEDE-42FC-A8F9-50760FFD2B35}">
      <dgm:prSet/>
      <dgm:spPr/>
      <dgm:t>
        <a:bodyPr/>
        <a:lstStyle/>
        <a:p>
          <a:endParaRPr lang="ru-RU"/>
        </a:p>
      </dgm:t>
    </dgm:pt>
    <dgm:pt modelId="{19D5D617-6277-4121-AED7-F2EEBAF78746}" type="sibTrans" cxnId="{4664D03E-BEDE-42FC-A8F9-50760FFD2B35}">
      <dgm:prSet/>
      <dgm:spPr/>
      <dgm:t>
        <a:bodyPr/>
        <a:lstStyle/>
        <a:p>
          <a:endParaRPr lang="ru-RU"/>
        </a:p>
      </dgm:t>
    </dgm:pt>
    <dgm:pt modelId="{D82BBEC0-CF9F-4091-92D8-C08F4DC29DD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</a:rPr>
            <a:t>Развитие речи</a:t>
          </a:r>
          <a:endParaRPr lang="ru-RU" sz="1800" b="1" dirty="0">
            <a:solidFill>
              <a:srgbClr val="0070C0"/>
            </a:solidFill>
          </a:endParaRPr>
        </a:p>
      </dgm:t>
    </dgm:pt>
    <dgm:pt modelId="{DDDD923A-84E5-44B3-972E-7E0FEE89516D}" type="parTrans" cxnId="{0DD3583D-7374-4A76-B0CF-3D79DC4B836F}">
      <dgm:prSet/>
      <dgm:spPr/>
      <dgm:t>
        <a:bodyPr/>
        <a:lstStyle/>
        <a:p>
          <a:endParaRPr lang="ru-RU"/>
        </a:p>
      </dgm:t>
    </dgm:pt>
    <dgm:pt modelId="{E9151500-0B3B-4869-8CBB-1270B655D922}" type="sibTrans" cxnId="{0DD3583D-7374-4A76-B0CF-3D79DC4B836F}">
      <dgm:prSet/>
      <dgm:spPr/>
      <dgm:t>
        <a:bodyPr/>
        <a:lstStyle/>
        <a:p>
          <a:endParaRPr lang="ru-RU"/>
        </a:p>
      </dgm:t>
    </dgm:pt>
    <dgm:pt modelId="{4442DF94-2AC4-4E70-ABF9-A638EA394524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Связная речь</a:t>
          </a:r>
          <a:endParaRPr lang="ru-RU" sz="1800" b="1" dirty="0"/>
        </a:p>
      </dgm:t>
    </dgm:pt>
    <dgm:pt modelId="{E48135BD-A10B-4B7F-920B-29029D8F1A4D}" type="parTrans" cxnId="{7067773E-5B98-4C05-853C-6987E3751A8D}">
      <dgm:prSet/>
      <dgm:spPr/>
      <dgm:t>
        <a:bodyPr/>
        <a:lstStyle/>
        <a:p>
          <a:endParaRPr lang="ru-RU"/>
        </a:p>
      </dgm:t>
    </dgm:pt>
    <dgm:pt modelId="{9B723A9D-95CF-4098-9CD0-E105669E2FCF}" type="sibTrans" cxnId="{7067773E-5B98-4C05-853C-6987E3751A8D}">
      <dgm:prSet/>
      <dgm:spPr/>
      <dgm:t>
        <a:bodyPr/>
        <a:lstStyle/>
        <a:p>
          <a:endParaRPr lang="ru-RU"/>
        </a:p>
      </dgm:t>
    </dgm:pt>
    <dgm:pt modelId="{231939D6-0606-4A56-86D7-4798839C992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</a:rPr>
            <a:t>Художественная литература</a:t>
          </a:r>
          <a:endParaRPr lang="ru-RU" sz="1800" b="1" dirty="0">
            <a:solidFill>
              <a:srgbClr val="0070C0"/>
            </a:solidFill>
          </a:endParaRPr>
        </a:p>
      </dgm:t>
    </dgm:pt>
    <dgm:pt modelId="{76E5F90B-3232-4321-AF71-52A38424FE61}" type="sibTrans" cxnId="{6B08CE2B-E527-4A7B-820B-6B061D58CAFE}">
      <dgm:prSet/>
      <dgm:spPr/>
      <dgm:t>
        <a:bodyPr/>
        <a:lstStyle/>
        <a:p>
          <a:endParaRPr lang="ru-RU"/>
        </a:p>
      </dgm:t>
    </dgm:pt>
    <dgm:pt modelId="{80B1A34F-ABEB-4042-B7F4-148181A0D13C}" type="parTrans" cxnId="{6B08CE2B-E527-4A7B-820B-6B061D58CAFE}">
      <dgm:prSet/>
      <dgm:spPr/>
      <dgm:t>
        <a:bodyPr/>
        <a:lstStyle/>
        <a:p>
          <a:endParaRPr lang="ru-RU"/>
        </a:p>
      </dgm:t>
    </dgm:pt>
    <dgm:pt modelId="{43D7A7D1-6568-44D7-8D45-CADC02E968F7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Формирование словаря</a:t>
          </a:r>
          <a:endParaRPr lang="ru-RU" sz="1800" b="1" dirty="0"/>
        </a:p>
      </dgm:t>
    </dgm:pt>
    <dgm:pt modelId="{BA7886F0-5AC0-4D0E-A27C-B9A3201EAFC9}" type="parTrans" cxnId="{79847635-49BB-47C0-9188-E15519C17B32}">
      <dgm:prSet/>
      <dgm:spPr/>
      <dgm:t>
        <a:bodyPr/>
        <a:lstStyle/>
        <a:p>
          <a:endParaRPr lang="ru-RU"/>
        </a:p>
      </dgm:t>
    </dgm:pt>
    <dgm:pt modelId="{6096DF7E-2773-48E2-BC84-411C95A9025E}" type="sibTrans" cxnId="{79847635-49BB-47C0-9188-E15519C17B32}">
      <dgm:prSet/>
      <dgm:spPr/>
      <dgm:t>
        <a:bodyPr/>
        <a:lstStyle/>
        <a:p>
          <a:endParaRPr lang="ru-RU"/>
        </a:p>
      </dgm:t>
    </dgm:pt>
    <dgm:pt modelId="{48B4ED31-6C1F-4CAE-8076-17FD47EB1208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Грамматический строй речи</a:t>
          </a:r>
          <a:endParaRPr lang="ru-RU" sz="1800" b="1" dirty="0"/>
        </a:p>
      </dgm:t>
    </dgm:pt>
    <dgm:pt modelId="{CAFD5DB6-2A22-4E9B-B328-6BA0A3366897}" type="parTrans" cxnId="{8D6DD96E-7673-47F2-BA2A-B2156FCA71D6}">
      <dgm:prSet/>
      <dgm:spPr/>
      <dgm:t>
        <a:bodyPr/>
        <a:lstStyle/>
        <a:p>
          <a:endParaRPr lang="ru-RU"/>
        </a:p>
      </dgm:t>
    </dgm:pt>
    <dgm:pt modelId="{5E04B512-45D0-4805-A9E5-8C98BAFD8486}" type="sibTrans" cxnId="{8D6DD96E-7673-47F2-BA2A-B2156FCA71D6}">
      <dgm:prSet/>
      <dgm:spPr/>
      <dgm:t>
        <a:bodyPr/>
        <a:lstStyle/>
        <a:p>
          <a:endParaRPr lang="ru-RU"/>
        </a:p>
      </dgm:t>
    </dgm:pt>
    <dgm:pt modelId="{E3D3B29B-3D56-47DA-B66A-7A2B62DC7AAC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Подготовка к обучению грамоте (в подготовительном возрасте)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DAE474-05EC-4CB4-8CE9-2A5E52AAB8D3}" type="parTrans" cxnId="{7A5FD871-3FAF-491D-85A2-C8D889CE93F6}">
      <dgm:prSet/>
      <dgm:spPr/>
      <dgm:t>
        <a:bodyPr/>
        <a:lstStyle/>
        <a:p>
          <a:endParaRPr lang="ru-RU"/>
        </a:p>
      </dgm:t>
    </dgm:pt>
    <dgm:pt modelId="{A74BF22F-9554-4EC0-92D6-14986A83AC9C}" type="sibTrans" cxnId="{7A5FD871-3FAF-491D-85A2-C8D889CE93F6}">
      <dgm:prSet/>
      <dgm:spPr/>
      <dgm:t>
        <a:bodyPr/>
        <a:lstStyle/>
        <a:p>
          <a:endParaRPr lang="ru-RU"/>
        </a:p>
      </dgm:t>
    </dgm:pt>
    <dgm:pt modelId="{4F35644D-EC61-4ACC-8EF9-808C8827D235}" type="pres">
      <dgm:prSet presAssocID="{69B48F6A-A92A-4E66-A4DB-15DF0CA3DF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9532CE-FDF4-4E46-93E9-C2E399D0D79C}" type="pres">
      <dgm:prSet presAssocID="{2D888077-3BAD-4F48-BF5D-C6D2B63865ED}" presName="hierRoot1" presStyleCnt="0"/>
      <dgm:spPr/>
    </dgm:pt>
    <dgm:pt modelId="{E4CEFA51-3FE6-4D28-BE2B-341EF9033170}" type="pres">
      <dgm:prSet presAssocID="{2D888077-3BAD-4F48-BF5D-C6D2B63865ED}" presName="composite" presStyleCnt="0"/>
      <dgm:spPr/>
    </dgm:pt>
    <dgm:pt modelId="{0766764C-7CBA-4038-8A91-8274CB718029}" type="pres">
      <dgm:prSet presAssocID="{2D888077-3BAD-4F48-BF5D-C6D2B63865ED}" presName="background" presStyleLbl="node0" presStyleIdx="0" presStyleCnt="1"/>
      <dgm:spPr/>
    </dgm:pt>
    <dgm:pt modelId="{423C6273-7DB3-4F48-A629-97F727CEE116}" type="pres">
      <dgm:prSet presAssocID="{2D888077-3BAD-4F48-BF5D-C6D2B63865ED}" presName="text" presStyleLbl="fgAcc0" presStyleIdx="0" presStyleCnt="1" custScaleX="238166" custScaleY="49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052F3-DB1F-4693-ACC3-C0C56AF2FD42}" type="pres">
      <dgm:prSet presAssocID="{2D888077-3BAD-4F48-BF5D-C6D2B63865ED}" presName="hierChild2" presStyleCnt="0"/>
      <dgm:spPr/>
    </dgm:pt>
    <dgm:pt modelId="{E9D82BC4-49A9-448C-A0F4-E0010B1473E7}" type="pres">
      <dgm:prSet presAssocID="{DDDD923A-84E5-44B3-972E-7E0FEE89516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A4BF8FB-34C5-407D-9F96-EB1D11EF9D71}" type="pres">
      <dgm:prSet presAssocID="{D82BBEC0-CF9F-4091-92D8-C08F4DC29DD1}" presName="hierRoot2" presStyleCnt="0"/>
      <dgm:spPr/>
    </dgm:pt>
    <dgm:pt modelId="{762E7B60-FBFB-48CA-A865-A85C8C299BEC}" type="pres">
      <dgm:prSet presAssocID="{D82BBEC0-CF9F-4091-92D8-C08F4DC29DD1}" presName="composite2" presStyleCnt="0"/>
      <dgm:spPr/>
    </dgm:pt>
    <dgm:pt modelId="{ED52F323-FE49-4FE2-979F-E7626FC9D555}" type="pres">
      <dgm:prSet presAssocID="{D82BBEC0-CF9F-4091-92D8-C08F4DC29DD1}" presName="background2" presStyleLbl="node2" presStyleIdx="0" presStyleCnt="2"/>
      <dgm:spPr/>
    </dgm:pt>
    <dgm:pt modelId="{AABB1DA1-574B-42C9-8A5B-FC2E850FB9D1}" type="pres">
      <dgm:prSet presAssocID="{D82BBEC0-CF9F-4091-92D8-C08F4DC29DD1}" presName="text2" presStyleLbl="fgAcc2" presStyleIdx="0" presStyleCnt="2" custScaleX="290973" custScaleY="54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194233-50C1-46B2-8FD1-82508F261915}" type="pres">
      <dgm:prSet presAssocID="{D82BBEC0-CF9F-4091-92D8-C08F4DC29DD1}" presName="hierChild3" presStyleCnt="0"/>
      <dgm:spPr/>
    </dgm:pt>
    <dgm:pt modelId="{9330B56C-C2DD-4CD1-8899-F9903640532C}" type="pres">
      <dgm:prSet presAssocID="{E48135BD-A10B-4B7F-920B-29029D8F1A4D}" presName="Name17" presStyleLbl="parChTrans1D3" presStyleIdx="0" presStyleCnt="1"/>
      <dgm:spPr/>
      <dgm:t>
        <a:bodyPr/>
        <a:lstStyle/>
        <a:p>
          <a:endParaRPr lang="ru-RU"/>
        </a:p>
      </dgm:t>
    </dgm:pt>
    <dgm:pt modelId="{A8BA94C4-9A3E-481F-9719-7939AC3B84F5}" type="pres">
      <dgm:prSet presAssocID="{4442DF94-2AC4-4E70-ABF9-A638EA394524}" presName="hierRoot3" presStyleCnt="0"/>
      <dgm:spPr/>
    </dgm:pt>
    <dgm:pt modelId="{8D40750B-1F9D-4196-BF7B-67DEEDB1E109}" type="pres">
      <dgm:prSet presAssocID="{4442DF94-2AC4-4E70-ABF9-A638EA394524}" presName="composite3" presStyleCnt="0"/>
      <dgm:spPr/>
    </dgm:pt>
    <dgm:pt modelId="{09C519E6-A2E9-41D2-B6A6-815B1E81AC3C}" type="pres">
      <dgm:prSet presAssocID="{4442DF94-2AC4-4E70-ABF9-A638EA394524}" presName="background3" presStyleLbl="node3" presStyleIdx="0" presStyleCnt="1"/>
      <dgm:spPr/>
    </dgm:pt>
    <dgm:pt modelId="{5EF9FA40-F4E6-4DBE-86E2-CE1F94709D12}" type="pres">
      <dgm:prSet presAssocID="{4442DF94-2AC4-4E70-ABF9-A638EA394524}" presName="text3" presStyleLbl="fgAcc3" presStyleIdx="0" presStyleCnt="1" custScaleX="287885" custScaleY="51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42E3A-7826-4603-BC5F-E966A2541CD3}" type="pres">
      <dgm:prSet presAssocID="{4442DF94-2AC4-4E70-ABF9-A638EA394524}" presName="hierChild4" presStyleCnt="0"/>
      <dgm:spPr/>
    </dgm:pt>
    <dgm:pt modelId="{3BD77A16-E3C6-47E3-B957-302D132513E6}" type="pres">
      <dgm:prSet presAssocID="{BA7886F0-5AC0-4D0E-A27C-B9A3201EAFC9}" presName="Name23" presStyleLbl="parChTrans1D4" presStyleIdx="0" presStyleCnt="3"/>
      <dgm:spPr/>
      <dgm:t>
        <a:bodyPr/>
        <a:lstStyle/>
        <a:p>
          <a:endParaRPr lang="ru-RU"/>
        </a:p>
      </dgm:t>
    </dgm:pt>
    <dgm:pt modelId="{5BCB46EC-0975-4BC7-953A-243EDBA58B2A}" type="pres">
      <dgm:prSet presAssocID="{43D7A7D1-6568-44D7-8D45-CADC02E968F7}" presName="hierRoot4" presStyleCnt="0"/>
      <dgm:spPr/>
    </dgm:pt>
    <dgm:pt modelId="{9DCB3CC1-C165-4E2E-93B2-E8E0CFACD70B}" type="pres">
      <dgm:prSet presAssocID="{43D7A7D1-6568-44D7-8D45-CADC02E968F7}" presName="composite4" presStyleCnt="0"/>
      <dgm:spPr/>
    </dgm:pt>
    <dgm:pt modelId="{3006F347-5591-4CB6-B07E-B13933D7E45C}" type="pres">
      <dgm:prSet presAssocID="{43D7A7D1-6568-44D7-8D45-CADC02E968F7}" presName="background4" presStyleLbl="node4" presStyleIdx="0" presStyleCnt="3"/>
      <dgm:spPr/>
    </dgm:pt>
    <dgm:pt modelId="{306E0D7B-B6FD-4A00-AA7C-20448F5A91DF}" type="pres">
      <dgm:prSet presAssocID="{43D7A7D1-6568-44D7-8D45-CADC02E968F7}" presName="text4" presStyleLbl="fgAcc4" presStyleIdx="0" presStyleCnt="3" custScaleX="287885" custScaleY="51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271D2-6BEF-42AE-AA42-BD32FD3E3B5C}" type="pres">
      <dgm:prSet presAssocID="{43D7A7D1-6568-44D7-8D45-CADC02E968F7}" presName="hierChild5" presStyleCnt="0"/>
      <dgm:spPr/>
    </dgm:pt>
    <dgm:pt modelId="{AFFE396B-FD3C-4674-8721-C97F0833FA81}" type="pres">
      <dgm:prSet presAssocID="{CAFD5DB6-2A22-4E9B-B328-6BA0A3366897}" presName="Name23" presStyleLbl="parChTrans1D4" presStyleIdx="1" presStyleCnt="3"/>
      <dgm:spPr/>
      <dgm:t>
        <a:bodyPr/>
        <a:lstStyle/>
        <a:p>
          <a:endParaRPr lang="ru-RU"/>
        </a:p>
      </dgm:t>
    </dgm:pt>
    <dgm:pt modelId="{C4386573-585D-429A-9A2C-E9D30E6EA3E7}" type="pres">
      <dgm:prSet presAssocID="{48B4ED31-6C1F-4CAE-8076-17FD47EB1208}" presName="hierRoot4" presStyleCnt="0"/>
      <dgm:spPr/>
    </dgm:pt>
    <dgm:pt modelId="{70532473-9192-4FE9-9525-11C227CAA051}" type="pres">
      <dgm:prSet presAssocID="{48B4ED31-6C1F-4CAE-8076-17FD47EB1208}" presName="composite4" presStyleCnt="0"/>
      <dgm:spPr/>
    </dgm:pt>
    <dgm:pt modelId="{CDED3D1A-3125-4986-9070-BE0757FBA4A9}" type="pres">
      <dgm:prSet presAssocID="{48B4ED31-6C1F-4CAE-8076-17FD47EB1208}" presName="background4" presStyleLbl="node4" presStyleIdx="1" presStyleCnt="3"/>
      <dgm:spPr/>
    </dgm:pt>
    <dgm:pt modelId="{350B3380-931B-45EC-B4E0-357F16898870}" type="pres">
      <dgm:prSet presAssocID="{48B4ED31-6C1F-4CAE-8076-17FD47EB1208}" presName="text4" presStyleLbl="fgAcc4" presStyleIdx="1" presStyleCnt="3" custScaleX="287885" custScaleY="54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831AF5-62F7-468B-BDB1-9E5FDE566C20}" type="pres">
      <dgm:prSet presAssocID="{48B4ED31-6C1F-4CAE-8076-17FD47EB1208}" presName="hierChild5" presStyleCnt="0"/>
      <dgm:spPr/>
    </dgm:pt>
    <dgm:pt modelId="{402F942B-551D-4009-94D1-FCC6EBB1DDB5}" type="pres">
      <dgm:prSet presAssocID="{B1DAE474-05EC-4CB4-8CE9-2A5E52AAB8D3}" presName="Name23" presStyleLbl="parChTrans1D4" presStyleIdx="2" presStyleCnt="3"/>
      <dgm:spPr/>
      <dgm:t>
        <a:bodyPr/>
        <a:lstStyle/>
        <a:p>
          <a:endParaRPr lang="ru-RU"/>
        </a:p>
      </dgm:t>
    </dgm:pt>
    <dgm:pt modelId="{2FA3D50A-3C92-4009-9226-7FCE0B6E0882}" type="pres">
      <dgm:prSet presAssocID="{E3D3B29B-3D56-47DA-B66A-7A2B62DC7AAC}" presName="hierRoot4" presStyleCnt="0"/>
      <dgm:spPr/>
    </dgm:pt>
    <dgm:pt modelId="{F3B90247-5797-47E5-8BC8-E2F44EF445E5}" type="pres">
      <dgm:prSet presAssocID="{E3D3B29B-3D56-47DA-B66A-7A2B62DC7AAC}" presName="composite4" presStyleCnt="0"/>
      <dgm:spPr/>
    </dgm:pt>
    <dgm:pt modelId="{D25C4DD1-A18C-4E04-9304-CAFE776865EB}" type="pres">
      <dgm:prSet presAssocID="{E3D3B29B-3D56-47DA-B66A-7A2B62DC7AAC}" presName="background4" presStyleLbl="node4" presStyleIdx="2" presStyleCnt="3"/>
      <dgm:spPr/>
    </dgm:pt>
    <dgm:pt modelId="{D474FF33-3E75-4730-B2ED-375E010F323A}" type="pres">
      <dgm:prSet presAssocID="{E3D3B29B-3D56-47DA-B66A-7A2B62DC7AAC}" presName="text4" presStyleLbl="fgAcc4" presStyleIdx="2" presStyleCnt="3" custScaleX="300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CBB2AC-6D96-43A2-962E-4E1AA7DD96C2}" type="pres">
      <dgm:prSet presAssocID="{E3D3B29B-3D56-47DA-B66A-7A2B62DC7AAC}" presName="hierChild5" presStyleCnt="0"/>
      <dgm:spPr/>
    </dgm:pt>
    <dgm:pt modelId="{8C76E361-1A27-42F4-875A-61F91DDBFBDD}" type="pres">
      <dgm:prSet presAssocID="{80B1A34F-ABEB-4042-B7F4-148181A0D13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BB896F1-F7A9-4590-93C3-8E3F224E5F0E}" type="pres">
      <dgm:prSet presAssocID="{231939D6-0606-4A56-86D7-4798839C992C}" presName="hierRoot2" presStyleCnt="0"/>
      <dgm:spPr/>
    </dgm:pt>
    <dgm:pt modelId="{0EF28351-7E2A-41E3-AD15-FCF9CFFBCE4A}" type="pres">
      <dgm:prSet presAssocID="{231939D6-0606-4A56-86D7-4798839C992C}" presName="composite2" presStyleCnt="0"/>
      <dgm:spPr/>
    </dgm:pt>
    <dgm:pt modelId="{D98DBA0F-AE02-4AB6-9267-EE513F2B06D3}" type="pres">
      <dgm:prSet presAssocID="{231939D6-0606-4A56-86D7-4798839C992C}" presName="background2" presStyleLbl="node2" presStyleIdx="1" presStyleCnt="2"/>
      <dgm:spPr/>
    </dgm:pt>
    <dgm:pt modelId="{698FD608-52D1-4E8C-B4FB-C5E36D44E1B6}" type="pres">
      <dgm:prSet presAssocID="{231939D6-0606-4A56-86D7-4798839C992C}" presName="text2" presStyleLbl="fgAcc2" presStyleIdx="1" presStyleCnt="2" custScaleX="233479" custScaleY="85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F6641-060B-436B-94A1-3B724B94273A}" type="pres">
      <dgm:prSet presAssocID="{231939D6-0606-4A56-86D7-4798839C992C}" presName="hierChild3" presStyleCnt="0"/>
      <dgm:spPr/>
    </dgm:pt>
  </dgm:ptLst>
  <dgm:cxnLst>
    <dgm:cxn modelId="{8D6DD96E-7673-47F2-BA2A-B2156FCA71D6}" srcId="{43D7A7D1-6568-44D7-8D45-CADC02E968F7}" destId="{48B4ED31-6C1F-4CAE-8076-17FD47EB1208}" srcOrd="0" destOrd="0" parTransId="{CAFD5DB6-2A22-4E9B-B328-6BA0A3366897}" sibTransId="{5E04B512-45D0-4805-A9E5-8C98BAFD8486}"/>
    <dgm:cxn modelId="{4664D03E-BEDE-42FC-A8F9-50760FFD2B35}" srcId="{69B48F6A-A92A-4E66-A4DB-15DF0CA3DFB3}" destId="{2D888077-3BAD-4F48-BF5D-C6D2B63865ED}" srcOrd="0" destOrd="0" parTransId="{95F097D5-7B3F-418D-A320-8D070DA1CF14}" sibTransId="{19D5D617-6277-4121-AED7-F2EEBAF78746}"/>
    <dgm:cxn modelId="{0DD3583D-7374-4A76-B0CF-3D79DC4B836F}" srcId="{2D888077-3BAD-4F48-BF5D-C6D2B63865ED}" destId="{D82BBEC0-CF9F-4091-92D8-C08F4DC29DD1}" srcOrd="0" destOrd="0" parTransId="{DDDD923A-84E5-44B3-972E-7E0FEE89516D}" sibTransId="{E9151500-0B3B-4869-8CBB-1270B655D922}"/>
    <dgm:cxn modelId="{4A4AB7CE-EEAE-42E5-84D7-408E3333391C}" type="presOf" srcId="{80B1A34F-ABEB-4042-B7F4-148181A0D13C}" destId="{8C76E361-1A27-42F4-875A-61F91DDBFBDD}" srcOrd="0" destOrd="0" presId="urn:microsoft.com/office/officeart/2005/8/layout/hierarchy1"/>
    <dgm:cxn modelId="{7067773E-5B98-4C05-853C-6987E3751A8D}" srcId="{D82BBEC0-CF9F-4091-92D8-C08F4DC29DD1}" destId="{4442DF94-2AC4-4E70-ABF9-A638EA394524}" srcOrd="0" destOrd="0" parTransId="{E48135BD-A10B-4B7F-920B-29029D8F1A4D}" sibTransId="{9B723A9D-95CF-4098-9CD0-E105669E2FCF}"/>
    <dgm:cxn modelId="{8A63290C-917D-4872-BD27-B348D045FDC3}" type="presOf" srcId="{231939D6-0606-4A56-86D7-4798839C992C}" destId="{698FD608-52D1-4E8C-B4FB-C5E36D44E1B6}" srcOrd="0" destOrd="0" presId="urn:microsoft.com/office/officeart/2005/8/layout/hierarchy1"/>
    <dgm:cxn modelId="{6B08CE2B-E527-4A7B-820B-6B061D58CAFE}" srcId="{2D888077-3BAD-4F48-BF5D-C6D2B63865ED}" destId="{231939D6-0606-4A56-86D7-4798839C992C}" srcOrd="1" destOrd="0" parTransId="{80B1A34F-ABEB-4042-B7F4-148181A0D13C}" sibTransId="{76E5F90B-3232-4321-AF71-52A38424FE61}"/>
    <dgm:cxn modelId="{94D30EF9-03CA-4331-AB5B-B5676174F77E}" type="presOf" srcId="{B1DAE474-05EC-4CB4-8CE9-2A5E52AAB8D3}" destId="{402F942B-551D-4009-94D1-FCC6EBB1DDB5}" srcOrd="0" destOrd="0" presId="urn:microsoft.com/office/officeart/2005/8/layout/hierarchy1"/>
    <dgm:cxn modelId="{3D2F0A43-D371-4622-B348-070E33267977}" type="presOf" srcId="{CAFD5DB6-2A22-4E9B-B328-6BA0A3366897}" destId="{AFFE396B-FD3C-4674-8721-C97F0833FA81}" srcOrd="0" destOrd="0" presId="urn:microsoft.com/office/officeart/2005/8/layout/hierarchy1"/>
    <dgm:cxn modelId="{88657D24-DB6C-4DD7-83CE-C750174F3466}" type="presOf" srcId="{E48135BD-A10B-4B7F-920B-29029D8F1A4D}" destId="{9330B56C-C2DD-4CD1-8899-F9903640532C}" srcOrd="0" destOrd="0" presId="urn:microsoft.com/office/officeart/2005/8/layout/hierarchy1"/>
    <dgm:cxn modelId="{7216D9F0-A090-497A-A2A1-E8FD06972305}" type="presOf" srcId="{48B4ED31-6C1F-4CAE-8076-17FD47EB1208}" destId="{350B3380-931B-45EC-B4E0-357F16898870}" srcOrd="0" destOrd="0" presId="urn:microsoft.com/office/officeart/2005/8/layout/hierarchy1"/>
    <dgm:cxn modelId="{7EDBBB21-1BD0-49BD-9C14-3E0C0847E791}" type="presOf" srcId="{DDDD923A-84E5-44B3-972E-7E0FEE89516D}" destId="{E9D82BC4-49A9-448C-A0F4-E0010B1473E7}" srcOrd="0" destOrd="0" presId="urn:microsoft.com/office/officeart/2005/8/layout/hierarchy1"/>
    <dgm:cxn modelId="{782B412B-DC9C-41D0-BCA1-777BAAF94BA2}" type="presOf" srcId="{BA7886F0-5AC0-4D0E-A27C-B9A3201EAFC9}" destId="{3BD77A16-E3C6-47E3-B957-302D132513E6}" srcOrd="0" destOrd="0" presId="urn:microsoft.com/office/officeart/2005/8/layout/hierarchy1"/>
    <dgm:cxn modelId="{7A5FD871-3FAF-491D-85A2-C8D889CE93F6}" srcId="{48B4ED31-6C1F-4CAE-8076-17FD47EB1208}" destId="{E3D3B29B-3D56-47DA-B66A-7A2B62DC7AAC}" srcOrd="0" destOrd="0" parTransId="{B1DAE474-05EC-4CB4-8CE9-2A5E52AAB8D3}" sibTransId="{A74BF22F-9554-4EC0-92D6-14986A83AC9C}"/>
    <dgm:cxn modelId="{23763FCC-52EC-479E-86B0-9D1C94891908}" type="presOf" srcId="{E3D3B29B-3D56-47DA-B66A-7A2B62DC7AAC}" destId="{D474FF33-3E75-4730-B2ED-375E010F323A}" srcOrd="0" destOrd="0" presId="urn:microsoft.com/office/officeart/2005/8/layout/hierarchy1"/>
    <dgm:cxn modelId="{79847635-49BB-47C0-9188-E15519C17B32}" srcId="{4442DF94-2AC4-4E70-ABF9-A638EA394524}" destId="{43D7A7D1-6568-44D7-8D45-CADC02E968F7}" srcOrd="0" destOrd="0" parTransId="{BA7886F0-5AC0-4D0E-A27C-B9A3201EAFC9}" sibTransId="{6096DF7E-2773-48E2-BC84-411C95A9025E}"/>
    <dgm:cxn modelId="{1BC1F0A5-E60B-45B5-8D9A-4DED407FFBB5}" type="presOf" srcId="{2D888077-3BAD-4F48-BF5D-C6D2B63865ED}" destId="{423C6273-7DB3-4F48-A629-97F727CEE116}" srcOrd="0" destOrd="0" presId="urn:microsoft.com/office/officeart/2005/8/layout/hierarchy1"/>
    <dgm:cxn modelId="{C31DA906-E092-48EB-A47A-61F7205FDA09}" type="presOf" srcId="{D82BBEC0-CF9F-4091-92D8-C08F4DC29DD1}" destId="{AABB1DA1-574B-42C9-8A5B-FC2E850FB9D1}" srcOrd="0" destOrd="0" presId="urn:microsoft.com/office/officeart/2005/8/layout/hierarchy1"/>
    <dgm:cxn modelId="{547E38A9-7BA3-43B0-9F9B-776B2A26FB5F}" type="presOf" srcId="{4442DF94-2AC4-4E70-ABF9-A638EA394524}" destId="{5EF9FA40-F4E6-4DBE-86E2-CE1F94709D12}" srcOrd="0" destOrd="0" presId="urn:microsoft.com/office/officeart/2005/8/layout/hierarchy1"/>
    <dgm:cxn modelId="{750ADFF7-A4DD-4C21-BA20-FAE68D0FF876}" type="presOf" srcId="{69B48F6A-A92A-4E66-A4DB-15DF0CA3DFB3}" destId="{4F35644D-EC61-4ACC-8EF9-808C8827D235}" srcOrd="0" destOrd="0" presId="urn:microsoft.com/office/officeart/2005/8/layout/hierarchy1"/>
    <dgm:cxn modelId="{CF5CFC78-3D5E-4B05-863C-76C684866A49}" type="presOf" srcId="{43D7A7D1-6568-44D7-8D45-CADC02E968F7}" destId="{306E0D7B-B6FD-4A00-AA7C-20448F5A91DF}" srcOrd="0" destOrd="0" presId="urn:microsoft.com/office/officeart/2005/8/layout/hierarchy1"/>
    <dgm:cxn modelId="{3D67409B-DCAA-415D-9FBB-AC584FD5B84D}" type="presParOf" srcId="{4F35644D-EC61-4ACC-8EF9-808C8827D235}" destId="{3F9532CE-FDF4-4E46-93E9-C2E399D0D79C}" srcOrd="0" destOrd="0" presId="urn:microsoft.com/office/officeart/2005/8/layout/hierarchy1"/>
    <dgm:cxn modelId="{59EB97C4-878B-458F-920F-18418DFC625D}" type="presParOf" srcId="{3F9532CE-FDF4-4E46-93E9-C2E399D0D79C}" destId="{E4CEFA51-3FE6-4D28-BE2B-341EF9033170}" srcOrd="0" destOrd="0" presId="urn:microsoft.com/office/officeart/2005/8/layout/hierarchy1"/>
    <dgm:cxn modelId="{53E47FF1-5DE7-4511-9DE0-7242EB40B874}" type="presParOf" srcId="{E4CEFA51-3FE6-4D28-BE2B-341EF9033170}" destId="{0766764C-7CBA-4038-8A91-8274CB718029}" srcOrd="0" destOrd="0" presId="urn:microsoft.com/office/officeart/2005/8/layout/hierarchy1"/>
    <dgm:cxn modelId="{F3C87E8D-F27B-430E-8B16-8174CD60C588}" type="presParOf" srcId="{E4CEFA51-3FE6-4D28-BE2B-341EF9033170}" destId="{423C6273-7DB3-4F48-A629-97F727CEE116}" srcOrd="1" destOrd="0" presId="urn:microsoft.com/office/officeart/2005/8/layout/hierarchy1"/>
    <dgm:cxn modelId="{028A76A6-94A5-414B-A861-0220BDAAB4EB}" type="presParOf" srcId="{3F9532CE-FDF4-4E46-93E9-C2E399D0D79C}" destId="{503052F3-DB1F-4693-ACC3-C0C56AF2FD42}" srcOrd="1" destOrd="0" presId="urn:microsoft.com/office/officeart/2005/8/layout/hierarchy1"/>
    <dgm:cxn modelId="{BE2B333A-3A08-4974-86E6-ED1249445CD2}" type="presParOf" srcId="{503052F3-DB1F-4693-ACC3-C0C56AF2FD42}" destId="{E9D82BC4-49A9-448C-A0F4-E0010B1473E7}" srcOrd="0" destOrd="0" presId="urn:microsoft.com/office/officeart/2005/8/layout/hierarchy1"/>
    <dgm:cxn modelId="{37312DA2-F1E6-40BD-88DA-B092A7B383BD}" type="presParOf" srcId="{503052F3-DB1F-4693-ACC3-C0C56AF2FD42}" destId="{AA4BF8FB-34C5-407D-9F96-EB1D11EF9D71}" srcOrd="1" destOrd="0" presId="urn:microsoft.com/office/officeart/2005/8/layout/hierarchy1"/>
    <dgm:cxn modelId="{D326B6B1-D2FD-4C09-B130-9714FE37B0D4}" type="presParOf" srcId="{AA4BF8FB-34C5-407D-9F96-EB1D11EF9D71}" destId="{762E7B60-FBFB-48CA-A865-A85C8C299BEC}" srcOrd="0" destOrd="0" presId="urn:microsoft.com/office/officeart/2005/8/layout/hierarchy1"/>
    <dgm:cxn modelId="{60DDA6D0-48F1-42BA-A5A4-117D0194E960}" type="presParOf" srcId="{762E7B60-FBFB-48CA-A865-A85C8C299BEC}" destId="{ED52F323-FE49-4FE2-979F-E7626FC9D555}" srcOrd="0" destOrd="0" presId="urn:microsoft.com/office/officeart/2005/8/layout/hierarchy1"/>
    <dgm:cxn modelId="{8FFA7C02-C7FE-49A0-A2B9-57EE2613C2BE}" type="presParOf" srcId="{762E7B60-FBFB-48CA-A865-A85C8C299BEC}" destId="{AABB1DA1-574B-42C9-8A5B-FC2E850FB9D1}" srcOrd="1" destOrd="0" presId="urn:microsoft.com/office/officeart/2005/8/layout/hierarchy1"/>
    <dgm:cxn modelId="{32E644D5-B1C9-400E-B7F0-8303247763EB}" type="presParOf" srcId="{AA4BF8FB-34C5-407D-9F96-EB1D11EF9D71}" destId="{73194233-50C1-46B2-8FD1-82508F261915}" srcOrd="1" destOrd="0" presId="urn:microsoft.com/office/officeart/2005/8/layout/hierarchy1"/>
    <dgm:cxn modelId="{5A4D4562-C8EC-42AD-B969-F8CAB4FD1B4D}" type="presParOf" srcId="{73194233-50C1-46B2-8FD1-82508F261915}" destId="{9330B56C-C2DD-4CD1-8899-F9903640532C}" srcOrd="0" destOrd="0" presId="urn:microsoft.com/office/officeart/2005/8/layout/hierarchy1"/>
    <dgm:cxn modelId="{8D640941-D3F6-4063-AF4A-A26DA969DD0A}" type="presParOf" srcId="{73194233-50C1-46B2-8FD1-82508F261915}" destId="{A8BA94C4-9A3E-481F-9719-7939AC3B84F5}" srcOrd="1" destOrd="0" presId="urn:microsoft.com/office/officeart/2005/8/layout/hierarchy1"/>
    <dgm:cxn modelId="{29B03628-92C6-4FDA-8600-3AB53C149CFF}" type="presParOf" srcId="{A8BA94C4-9A3E-481F-9719-7939AC3B84F5}" destId="{8D40750B-1F9D-4196-BF7B-67DEEDB1E109}" srcOrd="0" destOrd="0" presId="urn:microsoft.com/office/officeart/2005/8/layout/hierarchy1"/>
    <dgm:cxn modelId="{BEADCB0C-F766-4FAC-97C3-E66132AE41A0}" type="presParOf" srcId="{8D40750B-1F9D-4196-BF7B-67DEEDB1E109}" destId="{09C519E6-A2E9-41D2-B6A6-815B1E81AC3C}" srcOrd="0" destOrd="0" presId="urn:microsoft.com/office/officeart/2005/8/layout/hierarchy1"/>
    <dgm:cxn modelId="{7BB98F38-1E3C-4FFE-8694-2E6A9A44EA35}" type="presParOf" srcId="{8D40750B-1F9D-4196-BF7B-67DEEDB1E109}" destId="{5EF9FA40-F4E6-4DBE-86E2-CE1F94709D12}" srcOrd="1" destOrd="0" presId="urn:microsoft.com/office/officeart/2005/8/layout/hierarchy1"/>
    <dgm:cxn modelId="{5AC718FD-3C81-413B-A9E9-4654C56854E0}" type="presParOf" srcId="{A8BA94C4-9A3E-481F-9719-7939AC3B84F5}" destId="{B9942E3A-7826-4603-BC5F-E966A2541CD3}" srcOrd="1" destOrd="0" presId="urn:microsoft.com/office/officeart/2005/8/layout/hierarchy1"/>
    <dgm:cxn modelId="{1A86F75D-7896-4D80-AE19-CDE17281BC07}" type="presParOf" srcId="{B9942E3A-7826-4603-BC5F-E966A2541CD3}" destId="{3BD77A16-E3C6-47E3-B957-302D132513E6}" srcOrd="0" destOrd="0" presId="urn:microsoft.com/office/officeart/2005/8/layout/hierarchy1"/>
    <dgm:cxn modelId="{39831D75-0578-46A9-8C11-D74BA4F192C7}" type="presParOf" srcId="{B9942E3A-7826-4603-BC5F-E966A2541CD3}" destId="{5BCB46EC-0975-4BC7-953A-243EDBA58B2A}" srcOrd="1" destOrd="0" presId="urn:microsoft.com/office/officeart/2005/8/layout/hierarchy1"/>
    <dgm:cxn modelId="{2DDFA531-1ADB-40B8-B82E-1ECC572A32C0}" type="presParOf" srcId="{5BCB46EC-0975-4BC7-953A-243EDBA58B2A}" destId="{9DCB3CC1-C165-4E2E-93B2-E8E0CFACD70B}" srcOrd="0" destOrd="0" presId="urn:microsoft.com/office/officeart/2005/8/layout/hierarchy1"/>
    <dgm:cxn modelId="{8B79D9CF-9316-499B-97B8-6758C4B46D2C}" type="presParOf" srcId="{9DCB3CC1-C165-4E2E-93B2-E8E0CFACD70B}" destId="{3006F347-5591-4CB6-B07E-B13933D7E45C}" srcOrd="0" destOrd="0" presId="urn:microsoft.com/office/officeart/2005/8/layout/hierarchy1"/>
    <dgm:cxn modelId="{E1009F13-F9ED-4BF5-B343-18E76EFDCA60}" type="presParOf" srcId="{9DCB3CC1-C165-4E2E-93B2-E8E0CFACD70B}" destId="{306E0D7B-B6FD-4A00-AA7C-20448F5A91DF}" srcOrd="1" destOrd="0" presId="urn:microsoft.com/office/officeart/2005/8/layout/hierarchy1"/>
    <dgm:cxn modelId="{7906E32F-0EB7-4E5F-9795-A6DDB1C1086B}" type="presParOf" srcId="{5BCB46EC-0975-4BC7-953A-243EDBA58B2A}" destId="{930271D2-6BEF-42AE-AA42-BD32FD3E3B5C}" srcOrd="1" destOrd="0" presId="urn:microsoft.com/office/officeart/2005/8/layout/hierarchy1"/>
    <dgm:cxn modelId="{28EBA8C8-6959-42CE-88E4-3CB60FCF8639}" type="presParOf" srcId="{930271D2-6BEF-42AE-AA42-BD32FD3E3B5C}" destId="{AFFE396B-FD3C-4674-8721-C97F0833FA81}" srcOrd="0" destOrd="0" presId="urn:microsoft.com/office/officeart/2005/8/layout/hierarchy1"/>
    <dgm:cxn modelId="{5903C52A-62C8-4806-9B60-865527D07260}" type="presParOf" srcId="{930271D2-6BEF-42AE-AA42-BD32FD3E3B5C}" destId="{C4386573-585D-429A-9A2C-E9D30E6EA3E7}" srcOrd="1" destOrd="0" presId="urn:microsoft.com/office/officeart/2005/8/layout/hierarchy1"/>
    <dgm:cxn modelId="{DE3865FB-0AE9-44E5-9DD3-E50D8D779133}" type="presParOf" srcId="{C4386573-585D-429A-9A2C-E9D30E6EA3E7}" destId="{70532473-9192-4FE9-9525-11C227CAA051}" srcOrd="0" destOrd="0" presId="urn:microsoft.com/office/officeart/2005/8/layout/hierarchy1"/>
    <dgm:cxn modelId="{830BB2C1-D7DD-4327-9331-F434CDB24114}" type="presParOf" srcId="{70532473-9192-4FE9-9525-11C227CAA051}" destId="{CDED3D1A-3125-4986-9070-BE0757FBA4A9}" srcOrd="0" destOrd="0" presId="urn:microsoft.com/office/officeart/2005/8/layout/hierarchy1"/>
    <dgm:cxn modelId="{9A32226D-3725-4857-96AF-320A3168ED9D}" type="presParOf" srcId="{70532473-9192-4FE9-9525-11C227CAA051}" destId="{350B3380-931B-45EC-B4E0-357F16898870}" srcOrd="1" destOrd="0" presId="urn:microsoft.com/office/officeart/2005/8/layout/hierarchy1"/>
    <dgm:cxn modelId="{F4EB1528-90FB-4942-9179-62EC559FCEAF}" type="presParOf" srcId="{C4386573-585D-429A-9A2C-E9D30E6EA3E7}" destId="{4F831AF5-62F7-468B-BDB1-9E5FDE566C20}" srcOrd="1" destOrd="0" presId="urn:microsoft.com/office/officeart/2005/8/layout/hierarchy1"/>
    <dgm:cxn modelId="{3764F394-BF06-4027-9660-C217DE91F578}" type="presParOf" srcId="{4F831AF5-62F7-468B-BDB1-9E5FDE566C20}" destId="{402F942B-551D-4009-94D1-FCC6EBB1DDB5}" srcOrd="0" destOrd="0" presId="urn:microsoft.com/office/officeart/2005/8/layout/hierarchy1"/>
    <dgm:cxn modelId="{AB1E5E72-14A0-489F-934C-30480831E575}" type="presParOf" srcId="{4F831AF5-62F7-468B-BDB1-9E5FDE566C20}" destId="{2FA3D50A-3C92-4009-9226-7FCE0B6E0882}" srcOrd="1" destOrd="0" presId="urn:microsoft.com/office/officeart/2005/8/layout/hierarchy1"/>
    <dgm:cxn modelId="{7789C4E8-4E5A-4AC8-8A50-4AE8DA1C9BE4}" type="presParOf" srcId="{2FA3D50A-3C92-4009-9226-7FCE0B6E0882}" destId="{F3B90247-5797-47E5-8BC8-E2F44EF445E5}" srcOrd="0" destOrd="0" presId="urn:microsoft.com/office/officeart/2005/8/layout/hierarchy1"/>
    <dgm:cxn modelId="{5BA9A3A1-6DA4-4D27-8AFD-9391F0DC89EC}" type="presParOf" srcId="{F3B90247-5797-47E5-8BC8-E2F44EF445E5}" destId="{D25C4DD1-A18C-4E04-9304-CAFE776865EB}" srcOrd="0" destOrd="0" presId="urn:microsoft.com/office/officeart/2005/8/layout/hierarchy1"/>
    <dgm:cxn modelId="{5A58BB1B-6A71-4CFC-8582-D49083A741D9}" type="presParOf" srcId="{F3B90247-5797-47E5-8BC8-E2F44EF445E5}" destId="{D474FF33-3E75-4730-B2ED-375E010F323A}" srcOrd="1" destOrd="0" presId="urn:microsoft.com/office/officeart/2005/8/layout/hierarchy1"/>
    <dgm:cxn modelId="{E01A0734-6BA5-47D8-B1D7-6FB7EF30E968}" type="presParOf" srcId="{2FA3D50A-3C92-4009-9226-7FCE0B6E0882}" destId="{6DCBB2AC-6D96-43A2-962E-4E1AA7DD96C2}" srcOrd="1" destOrd="0" presId="urn:microsoft.com/office/officeart/2005/8/layout/hierarchy1"/>
    <dgm:cxn modelId="{F7E717AE-1919-4718-9D57-1CCDA2D1E097}" type="presParOf" srcId="{503052F3-DB1F-4693-ACC3-C0C56AF2FD42}" destId="{8C76E361-1A27-42F4-875A-61F91DDBFBDD}" srcOrd="2" destOrd="0" presId="urn:microsoft.com/office/officeart/2005/8/layout/hierarchy1"/>
    <dgm:cxn modelId="{E2C0371E-DA53-405D-892A-A9AFFD92ACB2}" type="presParOf" srcId="{503052F3-DB1F-4693-ACC3-C0C56AF2FD42}" destId="{DBB896F1-F7A9-4590-93C3-8E3F224E5F0E}" srcOrd="3" destOrd="0" presId="urn:microsoft.com/office/officeart/2005/8/layout/hierarchy1"/>
    <dgm:cxn modelId="{B240C950-FB20-49FC-BF43-0ACC8DADB935}" type="presParOf" srcId="{DBB896F1-F7A9-4590-93C3-8E3F224E5F0E}" destId="{0EF28351-7E2A-41E3-AD15-FCF9CFFBCE4A}" srcOrd="0" destOrd="0" presId="urn:microsoft.com/office/officeart/2005/8/layout/hierarchy1"/>
    <dgm:cxn modelId="{7B729167-AEB4-4F72-A55B-D2C955D611C9}" type="presParOf" srcId="{0EF28351-7E2A-41E3-AD15-FCF9CFFBCE4A}" destId="{D98DBA0F-AE02-4AB6-9267-EE513F2B06D3}" srcOrd="0" destOrd="0" presId="urn:microsoft.com/office/officeart/2005/8/layout/hierarchy1"/>
    <dgm:cxn modelId="{6BD6477B-E064-4041-A87E-982DF4020A00}" type="presParOf" srcId="{0EF28351-7E2A-41E3-AD15-FCF9CFFBCE4A}" destId="{698FD608-52D1-4E8C-B4FB-C5E36D44E1B6}" srcOrd="1" destOrd="0" presId="urn:microsoft.com/office/officeart/2005/8/layout/hierarchy1"/>
    <dgm:cxn modelId="{B81B8BCF-CB18-4893-81E3-E73193E8A6C1}" type="presParOf" srcId="{DBB896F1-F7A9-4590-93C3-8E3F224E5F0E}" destId="{CAEF6641-060B-436B-94A1-3B724B94273A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BEDDC6-04F2-4632-AC65-AEB8B6967DAD}" type="doc">
      <dgm:prSet loTypeId="urn:microsoft.com/office/officeart/2005/8/layout/pyramid2" loCatId="list" qsTypeId="urn:microsoft.com/office/officeart/2005/8/quickstyle/simple3" qsCatId="simple" csTypeId="urn:microsoft.com/office/officeart/2005/8/colors/accent2_5" csCatId="accent2" phldr="1"/>
      <dgm:spPr/>
    </dgm:pt>
    <dgm:pt modelId="{5ECA9357-5106-444F-BC99-7770E1314108}">
      <dgm:prSet phldrT="[Текст]" custT="1"/>
      <dgm:spPr/>
      <dgm:t>
        <a:bodyPr/>
        <a:lstStyle/>
        <a:p>
          <a:r>
            <a:rPr lang="ru-RU" sz="1800" b="1" dirty="0" smtClean="0"/>
            <a:t>Дать представление о предложении</a:t>
          </a:r>
          <a:endParaRPr lang="ru-RU" sz="1800" b="1" dirty="0"/>
        </a:p>
      </dgm:t>
    </dgm:pt>
    <dgm:pt modelId="{A7DD8CD6-21A7-42B6-B684-AB43C8016AFB}" type="parTrans" cxnId="{938ADC73-90CA-4D3F-86D7-203FA978AAC9}">
      <dgm:prSet/>
      <dgm:spPr/>
      <dgm:t>
        <a:bodyPr/>
        <a:lstStyle/>
        <a:p>
          <a:endParaRPr lang="ru-RU"/>
        </a:p>
      </dgm:t>
    </dgm:pt>
    <dgm:pt modelId="{7BA8B625-2CFB-4FD4-8112-448BAEEA1256}" type="sibTrans" cxnId="{938ADC73-90CA-4D3F-86D7-203FA978AAC9}">
      <dgm:prSet/>
      <dgm:spPr/>
      <dgm:t>
        <a:bodyPr/>
        <a:lstStyle/>
        <a:p>
          <a:endParaRPr lang="ru-RU"/>
        </a:p>
      </dgm:t>
    </dgm:pt>
    <dgm:pt modelId="{44B9464A-6A4A-4E88-BD77-1FA74EFA9CC5}">
      <dgm:prSet phldrT="[Текст]" custT="1"/>
      <dgm:spPr/>
      <dgm:t>
        <a:bodyPr/>
        <a:lstStyle/>
        <a:p>
          <a:r>
            <a:rPr lang="ru-RU" sz="1800" b="1" dirty="0" smtClean="0"/>
            <a:t>деление двусложных и трехсложных слов на части</a:t>
          </a:r>
          <a:endParaRPr lang="ru-RU" sz="1800" b="1" dirty="0"/>
        </a:p>
      </dgm:t>
    </dgm:pt>
    <dgm:pt modelId="{D366A3C8-6A50-4D3E-B501-ED023ED268BA}" type="parTrans" cxnId="{1ED294C0-6738-4B0C-9EC0-BFACCAF2209F}">
      <dgm:prSet/>
      <dgm:spPr/>
      <dgm:t>
        <a:bodyPr/>
        <a:lstStyle/>
        <a:p>
          <a:endParaRPr lang="ru-RU"/>
        </a:p>
      </dgm:t>
    </dgm:pt>
    <dgm:pt modelId="{F7400E5D-945D-4896-BC47-D70D3065C79D}" type="sibTrans" cxnId="{1ED294C0-6738-4B0C-9EC0-BFACCAF2209F}">
      <dgm:prSet/>
      <dgm:spPr/>
      <dgm:t>
        <a:bodyPr/>
        <a:lstStyle/>
        <a:p>
          <a:endParaRPr lang="ru-RU"/>
        </a:p>
      </dgm:t>
    </dgm:pt>
    <dgm:pt modelId="{56DD4B91-7234-46E7-8CB2-E90A43662362}">
      <dgm:prSet phldrT="[Текст]" custT="1"/>
      <dgm:spPr/>
      <dgm:t>
        <a:bodyPr/>
        <a:lstStyle/>
        <a:p>
          <a:r>
            <a:rPr lang="ru-RU" sz="1800" b="1" dirty="0" smtClean="0"/>
            <a:t>составление слов из слогов</a:t>
          </a:r>
          <a:endParaRPr lang="ru-RU" sz="1800" b="1" dirty="0"/>
        </a:p>
      </dgm:t>
    </dgm:pt>
    <dgm:pt modelId="{45402AF4-7789-436D-B093-B2F3915FD133}" type="parTrans" cxnId="{1521D27A-A870-4E61-AD9D-4521E39354FD}">
      <dgm:prSet/>
      <dgm:spPr/>
      <dgm:t>
        <a:bodyPr/>
        <a:lstStyle/>
        <a:p>
          <a:endParaRPr lang="ru-RU"/>
        </a:p>
      </dgm:t>
    </dgm:pt>
    <dgm:pt modelId="{5129519F-8A91-4D8E-B66F-2D0DA4C57BA2}" type="sibTrans" cxnId="{1521D27A-A870-4E61-AD9D-4521E39354FD}">
      <dgm:prSet/>
      <dgm:spPr/>
      <dgm:t>
        <a:bodyPr/>
        <a:lstStyle/>
        <a:p>
          <a:endParaRPr lang="ru-RU"/>
        </a:p>
      </dgm:t>
    </dgm:pt>
    <dgm:pt modelId="{2DA1752D-F34D-47A8-A2D2-39846A630ACF}">
      <dgm:prSet custT="1"/>
      <dgm:spPr/>
      <dgm:t>
        <a:bodyPr/>
        <a:lstStyle/>
        <a:p>
          <a:r>
            <a:rPr lang="ru-RU" sz="1800" b="1" dirty="0" smtClean="0"/>
            <a:t>составление предложений, членение предложений на слова </a:t>
          </a:r>
          <a:endParaRPr lang="ru-RU" sz="1800" b="1" dirty="0"/>
        </a:p>
      </dgm:t>
    </dgm:pt>
    <dgm:pt modelId="{DA7EA857-A328-48A4-B55E-CBA990DA76E5}" type="parTrans" cxnId="{E01F3DE2-F1AF-495C-9E4E-7A020AB7FC9F}">
      <dgm:prSet/>
      <dgm:spPr/>
      <dgm:t>
        <a:bodyPr/>
        <a:lstStyle/>
        <a:p>
          <a:endParaRPr lang="ru-RU"/>
        </a:p>
      </dgm:t>
    </dgm:pt>
    <dgm:pt modelId="{30B5AFB1-6FE7-4B6D-88F9-74A8CBBCE0A0}" type="sibTrans" cxnId="{E01F3DE2-F1AF-495C-9E4E-7A020AB7FC9F}">
      <dgm:prSet/>
      <dgm:spPr/>
      <dgm:t>
        <a:bodyPr/>
        <a:lstStyle/>
        <a:p>
          <a:endParaRPr lang="ru-RU"/>
        </a:p>
      </dgm:t>
    </dgm:pt>
    <dgm:pt modelId="{0A3991F8-09A0-4D3B-825D-27067F7CFF69}">
      <dgm:prSet custT="1"/>
      <dgm:spPr/>
      <dgm:t>
        <a:bodyPr/>
        <a:lstStyle/>
        <a:p>
          <a:r>
            <a:rPr lang="ru-RU" sz="1800" b="1" dirty="0" smtClean="0"/>
            <a:t>выделение звуков в словах</a:t>
          </a:r>
          <a:endParaRPr lang="ru-RU" sz="1800" b="1" dirty="0"/>
        </a:p>
      </dgm:t>
    </dgm:pt>
    <dgm:pt modelId="{5DE28374-3083-4948-970D-5DF7F4B6AFB9}" type="parTrans" cxnId="{2400E564-7486-49EB-8C42-AC98CF524106}">
      <dgm:prSet/>
      <dgm:spPr/>
      <dgm:t>
        <a:bodyPr/>
        <a:lstStyle/>
        <a:p>
          <a:endParaRPr lang="ru-RU"/>
        </a:p>
      </dgm:t>
    </dgm:pt>
    <dgm:pt modelId="{69F9003B-296C-4351-94CA-FB23B753C2FF}" type="sibTrans" cxnId="{2400E564-7486-49EB-8C42-AC98CF524106}">
      <dgm:prSet/>
      <dgm:spPr/>
      <dgm:t>
        <a:bodyPr/>
        <a:lstStyle/>
        <a:p>
          <a:endParaRPr lang="ru-RU"/>
        </a:p>
      </dgm:t>
    </dgm:pt>
    <dgm:pt modelId="{6A0C8A8B-F4E9-4773-A13B-FDCB935D16EB}" type="pres">
      <dgm:prSet presAssocID="{08BEDDC6-04F2-4632-AC65-AEB8B6967DAD}" presName="compositeShape" presStyleCnt="0">
        <dgm:presLayoutVars>
          <dgm:dir/>
          <dgm:resizeHandles/>
        </dgm:presLayoutVars>
      </dgm:prSet>
      <dgm:spPr/>
    </dgm:pt>
    <dgm:pt modelId="{24FBD8CF-FCEA-402B-B7AC-B1EA9367B8A0}" type="pres">
      <dgm:prSet presAssocID="{08BEDDC6-04F2-4632-AC65-AEB8B6967DAD}" presName="pyramid" presStyleLbl="node1" presStyleIdx="0" presStyleCnt="1"/>
      <dgm:spPr/>
    </dgm:pt>
    <dgm:pt modelId="{1F99B712-7DB4-4D62-B714-D735ABDA6021}" type="pres">
      <dgm:prSet presAssocID="{08BEDDC6-04F2-4632-AC65-AEB8B6967DAD}" presName="theList" presStyleCnt="0"/>
      <dgm:spPr/>
    </dgm:pt>
    <dgm:pt modelId="{FD95B782-4B2C-4D59-9B4A-EE4185729F1D}" type="pres">
      <dgm:prSet presAssocID="{5ECA9357-5106-444F-BC99-7770E1314108}" presName="aNode" presStyleLbl="fgAcc1" presStyleIdx="0" presStyleCnt="5" custScaleX="15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C8E0E-8290-4B03-A5BC-0223EA1E542B}" type="pres">
      <dgm:prSet presAssocID="{5ECA9357-5106-444F-BC99-7770E1314108}" presName="aSpace" presStyleCnt="0"/>
      <dgm:spPr/>
    </dgm:pt>
    <dgm:pt modelId="{CCDDB993-C4BE-4B59-A34C-C3C69A786DAE}" type="pres">
      <dgm:prSet presAssocID="{2DA1752D-F34D-47A8-A2D2-39846A630ACF}" presName="aNode" presStyleLbl="fgAcc1" presStyleIdx="1" presStyleCnt="5" custScaleX="152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E4727-E99D-4013-B7E2-0CC6B1F473EC}" type="pres">
      <dgm:prSet presAssocID="{2DA1752D-F34D-47A8-A2D2-39846A630ACF}" presName="aSpace" presStyleCnt="0"/>
      <dgm:spPr/>
    </dgm:pt>
    <dgm:pt modelId="{D365BCBD-00F3-4E31-8970-1FF9B0D7C776}" type="pres">
      <dgm:prSet presAssocID="{44B9464A-6A4A-4E88-BD77-1FA74EFA9CC5}" presName="aNode" presStyleLbl="fgAcc1" presStyleIdx="2" presStyleCnt="5" custScaleX="15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13D6-1A2E-4E73-BF2F-F44338D780EF}" type="pres">
      <dgm:prSet presAssocID="{44B9464A-6A4A-4E88-BD77-1FA74EFA9CC5}" presName="aSpace" presStyleCnt="0"/>
      <dgm:spPr/>
    </dgm:pt>
    <dgm:pt modelId="{D3480A9E-A692-40A3-A13C-F9E76389C6D7}" type="pres">
      <dgm:prSet presAssocID="{56DD4B91-7234-46E7-8CB2-E90A43662362}" presName="aNode" presStyleLbl="fgAcc1" presStyleIdx="3" presStyleCnt="5" custScaleX="15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C899-D4F2-4462-A39A-EE658A1D018D}" type="pres">
      <dgm:prSet presAssocID="{56DD4B91-7234-46E7-8CB2-E90A43662362}" presName="aSpace" presStyleCnt="0"/>
      <dgm:spPr/>
    </dgm:pt>
    <dgm:pt modelId="{541818EB-0DF5-417F-BFAF-E0EC64405B60}" type="pres">
      <dgm:prSet presAssocID="{0A3991F8-09A0-4D3B-825D-27067F7CFF69}" presName="aNode" presStyleLbl="fgAcc1" presStyleIdx="4" presStyleCnt="5" custScaleX="152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71F67-80CF-4D06-A292-06D8A58D438A}" type="pres">
      <dgm:prSet presAssocID="{0A3991F8-09A0-4D3B-825D-27067F7CFF69}" presName="aSpace" presStyleCnt="0"/>
      <dgm:spPr/>
    </dgm:pt>
  </dgm:ptLst>
  <dgm:cxnLst>
    <dgm:cxn modelId="{122E4DFA-742B-4A27-941E-15252DEA9FCA}" type="presOf" srcId="{0A3991F8-09A0-4D3B-825D-27067F7CFF69}" destId="{541818EB-0DF5-417F-BFAF-E0EC64405B60}" srcOrd="0" destOrd="0" presId="urn:microsoft.com/office/officeart/2005/8/layout/pyramid2"/>
    <dgm:cxn modelId="{0BE42FD8-66DA-43D5-A951-9B6B15078D11}" type="presOf" srcId="{56DD4B91-7234-46E7-8CB2-E90A43662362}" destId="{D3480A9E-A692-40A3-A13C-F9E76389C6D7}" srcOrd="0" destOrd="0" presId="urn:microsoft.com/office/officeart/2005/8/layout/pyramid2"/>
    <dgm:cxn modelId="{A837CCC6-B52E-4B1B-B0B5-54BF3F0B0ABA}" type="presOf" srcId="{2DA1752D-F34D-47A8-A2D2-39846A630ACF}" destId="{CCDDB993-C4BE-4B59-A34C-C3C69A786DAE}" srcOrd="0" destOrd="0" presId="urn:microsoft.com/office/officeart/2005/8/layout/pyramid2"/>
    <dgm:cxn modelId="{2400E564-7486-49EB-8C42-AC98CF524106}" srcId="{08BEDDC6-04F2-4632-AC65-AEB8B6967DAD}" destId="{0A3991F8-09A0-4D3B-825D-27067F7CFF69}" srcOrd="4" destOrd="0" parTransId="{5DE28374-3083-4948-970D-5DF7F4B6AFB9}" sibTransId="{69F9003B-296C-4351-94CA-FB23B753C2FF}"/>
    <dgm:cxn modelId="{938ADC73-90CA-4D3F-86D7-203FA978AAC9}" srcId="{08BEDDC6-04F2-4632-AC65-AEB8B6967DAD}" destId="{5ECA9357-5106-444F-BC99-7770E1314108}" srcOrd="0" destOrd="0" parTransId="{A7DD8CD6-21A7-42B6-B684-AB43C8016AFB}" sibTransId="{7BA8B625-2CFB-4FD4-8112-448BAEEA1256}"/>
    <dgm:cxn modelId="{E01F3DE2-F1AF-495C-9E4E-7A020AB7FC9F}" srcId="{08BEDDC6-04F2-4632-AC65-AEB8B6967DAD}" destId="{2DA1752D-F34D-47A8-A2D2-39846A630ACF}" srcOrd="1" destOrd="0" parTransId="{DA7EA857-A328-48A4-B55E-CBA990DA76E5}" sibTransId="{30B5AFB1-6FE7-4B6D-88F9-74A8CBBCE0A0}"/>
    <dgm:cxn modelId="{53DFAFE0-C6B6-471B-9427-9A28FDBB64C5}" type="presOf" srcId="{08BEDDC6-04F2-4632-AC65-AEB8B6967DAD}" destId="{6A0C8A8B-F4E9-4773-A13B-FDCB935D16EB}" srcOrd="0" destOrd="0" presId="urn:microsoft.com/office/officeart/2005/8/layout/pyramid2"/>
    <dgm:cxn modelId="{1ED294C0-6738-4B0C-9EC0-BFACCAF2209F}" srcId="{08BEDDC6-04F2-4632-AC65-AEB8B6967DAD}" destId="{44B9464A-6A4A-4E88-BD77-1FA74EFA9CC5}" srcOrd="2" destOrd="0" parTransId="{D366A3C8-6A50-4D3E-B501-ED023ED268BA}" sibTransId="{F7400E5D-945D-4896-BC47-D70D3065C79D}"/>
    <dgm:cxn modelId="{457D0F5F-8B19-4384-80CF-19AC6CE56FAD}" type="presOf" srcId="{44B9464A-6A4A-4E88-BD77-1FA74EFA9CC5}" destId="{D365BCBD-00F3-4E31-8970-1FF9B0D7C776}" srcOrd="0" destOrd="0" presId="urn:microsoft.com/office/officeart/2005/8/layout/pyramid2"/>
    <dgm:cxn modelId="{1521D27A-A870-4E61-AD9D-4521E39354FD}" srcId="{08BEDDC6-04F2-4632-AC65-AEB8B6967DAD}" destId="{56DD4B91-7234-46E7-8CB2-E90A43662362}" srcOrd="3" destOrd="0" parTransId="{45402AF4-7789-436D-B093-B2F3915FD133}" sibTransId="{5129519F-8A91-4D8E-B66F-2D0DA4C57BA2}"/>
    <dgm:cxn modelId="{FB78F9E3-E096-499B-87CD-68FC4F0F640D}" type="presOf" srcId="{5ECA9357-5106-444F-BC99-7770E1314108}" destId="{FD95B782-4B2C-4D59-9B4A-EE4185729F1D}" srcOrd="0" destOrd="0" presId="urn:microsoft.com/office/officeart/2005/8/layout/pyramid2"/>
    <dgm:cxn modelId="{3C94B22E-6B9E-41C1-A2F1-57881F217345}" type="presParOf" srcId="{6A0C8A8B-F4E9-4773-A13B-FDCB935D16EB}" destId="{24FBD8CF-FCEA-402B-B7AC-B1EA9367B8A0}" srcOrd="0" destOrd="0" presId="urn:microsoft.com/office/officeart/2005/8/layout/pyramid2"/>
    <dgm:cxn modelId="{B9ABA95C-38B1-404A-BCD1-F1779CC34426}" type="presParOf" srcId="{6A0C8A8B-F4E9-4773-A13B-FDCB935D16EB}" destId="{1F99B712-7DB4-4D62-B714-D735ABDA6021}" srcOrd="1" destOrd="0" presId="urn:microsoft.com/office/officeart/2005/8/layout/pyramid2"/>
    <dgm:cxn modelId="{4818F5A9-FA35-4E9F-9E13-2310AF1EACE7}" type="presParOf" srcId="{1F99B712-7DB4-4D62-B714-D735ABDA6021}" destId="{FD95B782-4B2C-4D59-9B4A-EE4185729F1D}" srcOrd="0" destOrd="0" presId="urn:microsoft.com/office/officeart/2005/8/layout/pyramid2"/>
    <dgm:cxn modelId="{333D689F-101F-4C94-966C-6BED3080C8B7}" type="presParOf" srcId="{1F99B712-7DB4-4D62-B714-D735ABDA6021}" destId="{B1EC8E0E-8290-4B03-A5BC-0223EA1E542B}" srcOrd="1" destOrd="0" presId="urn:microsoft.com/office/officeart/2005/8/layout/pyramid2"/>
    <dgm:cxn modelId="{DA4D720F-9969-43D4-BF08-3ED45D152AD7}" type="presParOf" srcId="{1F99B712-7DB4-4D62-B714-D735ABDA6021}" destId="{CCDDB993-C4BE-4B59-A34C-C3C69A786DAE}" srcOrd="2" destOrd="0" presId="urn:microsoft.com/office/officeart/2005/8/layout/pyramid2"/>
    <dgm:cxn modelId="{82EA5242-D2B5-49F3-907B-3583AB78376B}" type="presParOf" srcId="{1F99B712-7DB4-4D62-B714-D735ABDA6021}" destId="{3ECE4727-E99D-4013-B7E2-0CC6B1F473EC}" srcOrd="3" destOrd="0" presId="urn:microsoft.com/office/officeart/2005/8/layout/pyramid2"/>
    <dgm:cxn modelId="{1BF8A107-21EB-45C9-8DFC-AF947CFC260F}" type="presParOf" srcId="{1F99B712-7DB4-4D62-B714-D735ABDA6021}" destId="{D365BCBD-00F3-4E31-8970-1FF9B0D7C776}" srcOrd="4" destOrd="0" presId="urn:microsoft.com/office/officeart/2005/8/layout/pyramid2"/>
    <dgm:cxn modelId="{67E39416-F511-4B7C-8C2A-747B183D36BC}" type="presParOf" srcId="{1F99B712-7DB4-4D62-B714-D735ABDA6021}" destId="{261D13D6-1A2E-4E73-BF2F-F44338D780EF}" srcOrd="5" destOrd="0" presId="urn:microsoft.com/office/officeart/2005/8/layout/pyramid2"/>
    <dgm:cxn modelId="{34B68968-9AE0-45BF-83EB-AB4C23709EC4}" type="presParOf" srcId="{1F99B712-7DB4-4D62-B714-D735ABDA6021}" destId="{D3480A9E-A692-40A3-A13C-F9E76389C6D7}" srcOrd="6" destOrd="0" presId="urn:microsoft.com/office/officeart/2005/8/layout/pyramid2"/>
    <dgm:cxn modelId="{D0FBEAD5-D1C8-4CF7-B0C6-982EB527B484}" type="presParOf" srcId="{1F99B712-7DB4-4D62-B714-D735ABDA6021}" destId="{026AC899-D4F2-4462-A39A-EE658A1D018D}" srcOrd="7" destOrd="0" presId="urn:microsoft.com/office/officeart/2005/8/layout/pyramid2"/>
    <dgm:cxn modelId="{06665571-379F-464A-A257-F9BC5C0DAAC3}" type="presParOf" srcId="{1F99B712-7DB4-4D62-B714-D735ABDA6021}" destId="{541818EB-0DF5-417F-BFAF-E0EC64405B60}" srcOrd="8" destOrd="0" presId="urn:microsoft.com/office/officeart/2005/8/layout/pyramid2"/>
    <dgm:cxn modelId="{6361A18B-7960-476E-A459-C2BC832D5B88}" type="presParOf" srcId="{1F99B712-7DB4-4D62-B714-D735ABDA6021}" destId="{93571F67-80CF-4D06-A292-06D8A58D438A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8FCF2-A035-4589-AB79-ACA3A145D59E}">
      <dsp:nvSpPr>
        <dsp:cNvPr id="0" name=""/>
        <dsp:cNvSpPr/>
      </dsp:nvSpPr>
      <dsp:spPr>
        <a:xfrm>
          <a:off x="0" y="0"/>
          <a:ext cx="7858179" cy="1607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535093-B18B-49F3-A37D-CD6B02FD44DC}">
      <dsp:nvSpPr>
        <dsp:cNvPr id="0" name=""/>
        <dsp:cNvSpPr/>
      </dsp:nvSpPr>
      <dsp:spPr>
        <a:xfrm>
          <a:off x="238270" y="214313"/>
          <a:ext cx="1366970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42037-2618-4BF4-8B84-0F99F895121C}">
      <dsp:nvSpPr>
        <dsp:cNvPr id="0" name=""/>
        <dsp:cNvSpPr/>
      </dsp:nvSpPr>
      <dsp:spPr>
        <a:xfrm rot="10800000">
          <a:off x="238270" y="1607354"/>
          <a:ext cx="1366970" cy="19645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Социально-коммуникативное развитие</a:t>
          </a:r>
          <a:endParaRPr lang="ru-RU" sz="1600" b="1" kern="1200" dirty="0"/>
        </a:p>
      </dsp:txBody>
      <dsp:txXfrm rot="10800000">
        <a:off x="280309" y="1607354"/>
        <a:ext cx="1282892" cy="1922505"/>
      </dsp:txXfrm>
    </dsp:sp>
    <dsp:sp modelId="{63F13932-E6BB-4EA8-B842-5FEE14BC446D}">
      <dsp:nvSpPr>
        <dsp:cNvPr id="0" name=""/>
        <dsp:cNvSpPr/>
      </dsp:nvSpPr>
      <dsp:spPr>
        <a:xfrm>
          <a:off x="1741937" y="214313"/>
          <a:ext cx="1366970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03999-44DB-45B1-875F-9C98F291F7BD}">
      <dsp:nvSpPr>
        <dsp:cNvPr id="0" name=""/>
        <dsp:cNvSpPr/>
      </dsp:nvSpPr>
      <dsp:spPr>
        <a:xfrm rot="10800000">
          <a:off x="1741937" y="1607354"/>
          <a:ext cx="1366970" cy="19645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Познавательное развитие</a:t>
          </a:r>
          <a:endParaRPr lang="ru-RU" sz="1600" b="1" kern="1200" dirty="0">
            <a:solidFill>
              <a:srgbClr val="C00000"/>
            </a:solidFill>
          </a:endParaRPr>
        </a:p>
      </dsp:txBody>
      <dsp:txXfrm rot="10800000">
        <a:off x="1783976" y="1607354"/>
        <a:ext cx="1282892" cy="1922505"/>
      </dsp:txXfrm>
    </dsp:sp>
    <dsp:sp modelId="{ECA71EBC-3F56-4639-AC3A-79AFA5CE3207}">
      <dsp:nvSpPr>
        <dsp:cNvPr id="0" name=""/>
        <dsp:cNvSpPr/>
      </dsp:nvSpPr>
      <dsp:spPr>
        <a:xfrm>
          <a:off x="3245604" y="214313"/>
          <a:ext cx="1366970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B1387-38F2-4EDB-8886-4EF0C9A5E080}">
      <dsp:nvSpPr>
        <dsp:cNvPr id="0" name=""/>
        <dsp:cNvSpPr/>
      </dsp:nvSpPr>
      <dsp:spPr>
        <a:xfrm rot="10800000">
          <a:off x="3245604" y="1607354"/>
          <a:ext cx="1366970" cy="19645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Речевое развитие</a:t>
          </a:r>
          <a:endParaRPr lang="ru-RU" sz="1600" b="1" kern="1200" dirty="0">
            <a:solidFill>
              <a:srgbClr val="C00000"/>
            </a:solidFill>
          </a:endParaRPr>
        </a:p>
      </dsp:txBody>
      <dsp:txXfrm rot="10800000">
        <a:off x="3287643" y="1607354"/>
        <a:ext cx="1282892" cy="1922505"/>
      </dsp:txXfrm>
    </dsp:sp>
    <dsp:sp modelId="{C6D502BF-DDD4-495F-8C74-145DEF063454}">
      <dsp:nvSpPr>
        <dsp:cNvPr id="0" name=""/>
        <dsp:cNvSpPr/>
      </dsp:nvSpPr>
      <dsp:spPr>
        <a:xfrm>
          <a:off x="4749271" y="214313"/>
          <a:ext cx="1366970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A88F3-AF21-446E-9B1E-FF3FA54F5040}">
      <dsp:nvSpPr>
        <dsp:cNvPr id="0" name=""/>
        <dsp:cNvSpPr/>
      </dsp:nvSpPr>
      <dsp:spPr>
        <a:xfrm rot="10800000">
          <a:off x="4749271" y="1607354"/>
          <a:ext cx="1366970" cy="19645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Художественно-эстетическое развитие</a:t>
          </a:r>
          <a:endParaRPr lang="ru-RU" sz="1600" b="1" kern="1200" dirty="0"/>
        </a:p>
      </dsp:txBody>
      <dsp:txXfrm rot="10800000">
        <a:off x="4791310" y="1607354"/>
        <a:ext cx="1282892" cy="1922505"/>
      </dsp:txXfrm>
    </dsp:sp>
    <dsp:sp modelId="{C7CDCB2D-F186-4C16-B5F8-9F1C0F35D345}">
      <dsp:nvSpPr>
        <dsp:cNvPr id="0" name=""/>
        <dsp:cNvSpPr/>
      </dsp:nvSpPr>
      <dsp:spPr>
        <a:xfrm>
          <a:off x="6252938" y="214313"/>
          <a:ext cx="1366970" cy="1178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6C11F-2E63-40B9-823A-2887B686664A}">
      <dsp:nvSpPr>
        <dsp:cNvPr id="0" name=""/>
        <dsp:cNvSpPr/>
      </dsp:nvSpPr>
      <dsp:spPr>
        <a:xfrm rot="10800000">
          <a:off x="6252938" y="1607354"/>
          <a:ext cx="1366970" cy="19645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Физическое развитие</a:t>
          </a:r>
          <a:endParaRPr lang="ru-RU" sz="1600" b="1" kern="1200" dirty="0"/>
        </a:p>
      </dsp:txBody>
      <dsp:txXfrm rot="10800000">
        <a:off x="6294977" y="1607354"/>
        <a:ext cx="1282892" cy="1922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6E304-089D-4A30-ACED-D6BCF150F4F1}">
      <dsp:nvSpPr>
        <dsp:cNvPr id="0" name=""/>
        <dsp:cNvSpPr/>
      </dsp:nvSpPr>
      <dsp:spPr>
        <a:xfrm rot="5400000">
          <a:off x="-146953" y="149279"/>
          <a:ext cx="979691" cy="68578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1.</a:t>
          </a:r>
          <a:endParaRPr lang="ru-RU" sz="2000" b="1" kern="1200" dirty="0"/>
        </a:p>
      </dsp:txBody>
      <dsp:txXfrm rot="-5400000">
        <a:off x="2" y="345217"/>
        <a:ext cx="685783" cy="293908"/>
      </dsp:txXfrm>
    </dsp:sp>
    <dsp:sp modelId="{CEA25346-CE83-452A-B453-ECAA583978EC}">
      <dsp:nvSpPr>
        <dsp:cNvPr id="0" name=""/>
        <dsp:cNvSpPr/>
      </dsp:nvSpPr>
      <dsp:spPr>
        <a:xfrm rot="5400000">
          <a:off x="3810706" y="-3122596"/>
          <a:ext cx="636799" cy="68866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Развитие познавательно-исследовательской деятельности</a:t>
          </a:r>
          <a:endParaRPr lang="ru-RU" sz="2000" b="1" kern="1200" dirty="0"/>
        </a:p>
      </dsp:txBody>
      <dsp:txXfrm rot="-5400000">
        <a:off x="685784" y="33412"/>
        <a:ext cx="6855558" cy="574627"/>
      </dsp:txXfrm>
    </dsp:sp>
    <dsp:sp modelId="{8D0E158A-CA70-4646-A2DA-9083C8EBDBC1}">
      <dsp:nvSpPr>
        <dsp:cNvPr id="0" name=""/>
        <dsp:cNvSpPr/>
      </dsp:nvSpPr>
      <dsp:spPr>
        <a:xfrm rot="5400000">
          <a:off x="-146953" y="1010482"/>
          <a:ext cx="979691" cy="68578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2.</a:t>
          </a:r>
          <a:endParaRPr lang="ru-RU" sz="2000" b="1" kern="1200" dirty="0"/>
        </a:p>
      </dsp:txBody>
      <dsp:txXfrm rot="-5400000">
        <a:off x="2" y="1206420"/>
        <a:ext cx="685783" cy="293908"/>
      </dsp:txXfrm>
    </dsp:sp>
    <dsp:sp modelId="{CEB468B4-95D1-40AD-A6FA-D76FD5EA6B9E}">
      <dsp:nvSpPr>
        <dsp:cNvPr id="0" name=""/>
        <dsp:cNvSpPr/>
      </dsp:nvSpPr>
      <dsp:spPr>
        <a:xfrm rot="5400000">
          <a:off x="3810706" y="-2261393"/>
          <a:ext cx="636799" cy="68866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Ознакомление с предметным окружением</a:t>
          </a:r>
          <a:endParaRPr lang="ru-RU" sz="2000" b="1" kern="1200" dirty="0"/>
        </a:p>
      </dsp:txBody>
      <dsp:txXfrm rot="-5400000">
        <a:off x="685784" y="894615"/>
        <a:ext cx="6855558" cy="574627"/>
      </dsp:txXfrm>
    </dsp:sp>
    <dsp:sp modelId="{7457865F-0BA8-43B5-81D0-662DE5972F6A}">
      <dsp:nvSpPr>
        <dsp:cNvPr id="0" name=""/>
        <dsp:cNvSpPr/>
      </dsp:nvSpPr>
      <dsp:spPr>
        <a:xfrm rot="5400000">
          <a:off x="-146953" y="1871686"/>
          <a:ext cx="979691" cy="68578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</a:t>
          </a:r>
          <a:endParaRPr lang="ru-RU" sz="2000" b="1" kern="1200" dirty="0"/>
        </a:p>
      </dsp:txBody>
      <dsp:txXfrm rot="-5400000">
        <a:off x="2" y="2067624"/>
        <a:ext cx="685783" cy="293908"/>
      </dsp:txXfrm>
    </dsp:sp>
    <dsp:sp modelId="{B9E6488B-4C8E-4E70-8ADC-2E2C09CF5432}">
      <dsp:nvSpPr>
        <dsp:cNvPr id="0" name=""/>
        <dsp:cNvSpPr/>
      </dsp:nvSpPr>
      <dsp:spPr>
        <a:xfrm rot="5400000">
          <a:off x="3810706" y="-1400190"/>
          <a:ext cx="636799" cy="68866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Ознакомление с социальным миром</a:t>
          </a:r>
          <a:endParaRPr lang="ru-RU" sz="2000" b="1" kern="1200" dirty="0"/>
        </a:p>
      </dsp:txBody>
      <dsp:txXfrm rot="-5400000">
        <a:off x="685784" y="1755818"/>
        <a:ext cx="6855558" cy="574627"/>
      </dsp:txXfrm>
    </dsp:sp>
    <dsp:sp modelId="{479B2003-2B0F-424A-B7CD-3254295B4C6A}">
      <dsp:nvSpPr>
        <dsp:cNvPr id="0" name=""/>
        <dsp:cNvSpPr/>
      </dsp:nvSpPr>
      <dsp:spPr>
        <a:xfrm rot="5400000">
          <a:off x="-146953" y="2732889"/>
          <a:ext cx="979691" cy="68578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4. </a:t>
          </a:r>
          <a:endParaRPr lang="ru-RU" sz="2000" b="1" kern="1200" dirty="0"/>
        </a:p>
      </dsp:txBody>
      <dsp:txXfrm rot="-5400000">
        <a:off x="2" y="2928827"/>
        <a:ext cx="685783" cy="293908"/>
      </dsp:txXfrm>
    </dsp:sp>
    <dsp:sp modelId="{DDD0F511-0E5F-482D-8C84-5CDB5B0D8C37}">
      <dsp:nvSpPr>
        <dsp:cNvPr id="0" name=""/>
        <dsp:cNvSpPr/>
      </dsp:nvSpPr>
      <dsp:spPr>
        <a:xfrm rot="5400000">
          <a:off x="3810706" y="-538986"/>
          <a:ext cx="636799" cy="68866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Ознакомление с миром природы</a:t>
          </a:r>
          <a:endParaRPr lang="ru-RU" sz="2000" b="1" kern="1200" dirty="0"/>
        </a:p>
      </dsp:txBody>
      <dsp:txXfrm rot="-5400000">
        <a:off x="685784" y="2617022"/>
        <a:ext cx="6855558" cy="574627"/>
      </dsp:txXfrm>
    </dsp:sp>
    <dsp:sp modelId="{45D2447E-F84A-4538-BC59-BFACC2822973}">
      <dsp:nvSpPr>
        <dsp:cNvPr id="0" name=""/>
        <dsp:cNvSpPr/>
      </dsp:nvSpPr>
      <dsp:spPr>
        <a:xfrm rot="5400000">
          <a:off x="-146953" y="3594092"/>
          <a:ext cx="979691" cy="68578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5.</a:t>
          </a:r>
          <a:endParaRPr lang="ru-RU" sz="2000" b="1" kern="1200" dirty="0"/>
        </a:p>
      </dsp:txBody>
      <dsp:txXfrm rot="-5400000">
        <a:off x="2" y="3790030"/>
        <a:ext cx="685783" cy="293908"/>
      </dsp:txXfrm>
    </dsp:sp>
    <dsp:sp modelId="{E158C3C5-1BE9-4F7C-9212-B0DD7C051EC2}">
      <dsp:nvSpPr>
        <dsp:cNvPr id="0" name=""/>
        <dsp:cNvSpPr/>
      </dsp:nvSpPr>
      <dsp:spPr>
        <a:xfrm rot="5400000">
          <a:off x="3810706" y="322216"/>
          <a:ext cx="636799" cy="688664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</a:rPr>
            <a:t>Формирование элементарных математических представлений</a:t>
          </a:r>
          <a:endParaRPr lang="ru-RU" sz="2000" b="1" kern="1200" dirty="0">
            <a:solidFill>
              <a:srgbClr val="C00000"/>
            </a:solidFill>
          </a:endParaRPr>
        </a:p>
      </dsp:txBody>
      <dsp:txXfrm rot="-5400000">
        <a:off x="685784" y="3478224"/>
        <a:ext cx="6855558" cy="574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B0896-8D7B-48D2-8918-A1FEC1B0BAD0}">
      <dsp:nvSpPr>
        <dsp:cNvPr id="0" name=""/>
        <dsp:cNvSpPr/>
      </dsp:nvSpPr>
      <dsp:spPr>
        <a:xfrm>
          <a:off x="0" y="344781"/>
          <a:ext cx="450059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166066-62F1-42FC-AFE6-9EB3F6D609F1}">
      <dsp:nvSpPr>
        <dsp:cNvPr id="0" name=""/>
        <dsp:cNvSpPr/>
      </dsp:nvSpPr>
      <dsp:spPr>
        <a:xfrm>
          <a:off x="225029" y="79101"/>
          <a:ext cx="3851509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078" tIns="0" rIns="1190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Количество и счет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250968" y="105040"/>
        <a:ext cx="3799631" cy="479482"/>
      </dsp:txXfrm>
    </dsp:sp>
    <dsp:sp modelId="{80A0E6B1-A42A-4889-9FB9-A3FF34E4AC0D}">
      <dsp:nvSpPr>
        <dsp:cNvPr id="0" name=""/>
        <dsp:cNvSpPr/>
      </dsp:nvSpPr>
      <dsp:spPr>
        <a:xfrm>
          <a:off x="0" y="1161261"/>
          <a:ext cx="450059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50BE4D-38F6-4DE2-9ADC-3444BD781B9F}">
      <dsp:nvSpPr>
        <dsp:cNvPr id="0" name=""/>
        <dsp:cNvSpPr/>
      </dsp:nvSpPr>
      <dsp:spPr>
        <a:xfrm>
          <a:off x="225029" y="895581"/>
          <a:ext cx="3816004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078" tIns="0" rIns="1190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Величина</a:t>
          </a:r>
          <a:endParaRPr lang="ru-RU" sz="1800" b="1" kern="1200" dirty="0"/>
        </a:p>
      </dsp:txBody>
      <dsp:txXfrm>
        <a:off x="250968" y="921520"/>
        <a:ext cx="3764126" cy="479482"/>
      </dsp:txXfrm>
    </dsp:sp>
    <dsp:sp modelId="{17E77670-F596-41B9-B041-E4AC0C09443D}">
      <dsp:nvSpPr>
        <dsp:cNvPr id="0" name=""/>
        <dsp:cNvSpPr/>
      </dsp:nvSpPr>
      <dsp:spPr>
        <a:xfrm>
          <a:off x="0" y="1977742"/>
          <a:ext cx="450059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98B4FA-EBFA-4373-8CA8-91575E95E606}">
      <dsp:nvSpPr>
        <dsp:cNvPr id="0" name=""/>
        <dsp:cNvSpPr/>
      </dsp:nvSpPr>
      <dsp:spPr>
        <a:xfrm>
          <a:off x="225029" y="1712062"/>
          <a:ext cx="3917037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078" tIns="0" rIns="1190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Форма</a:t>
          </a:r>
          <a:endParaRPr lang="ru-RU" sz="1800" b="1" kern="1200" dirty="0"/>
        </a:p>
      </dsp:txBody>
      <dsp:txXfrm>
        <a:off x="250968" y="1738001"/>
        <a:ext cx="3865159" cy="479482"/>
      </dsp:txXfrm>
    </dsp:sp>
    <dsp:sp modelId="{0CA270B6-DF18-4265-91A4-91CCE790A17F}">
      <dsp:nvSpPr>
        <dsp:cNvPr id="0" name=""/>
        <dsp:cNvSpPr/>
      </dsp:nvSpPr>
      <dsp:spPr>
        <a:xfrm>
          <a:off x="0" y="2794222"/>
          <a:ext cx="450059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28F995-420B-4FCC-ADE3-2DD1FA1ADB31}">
      <dsp:nvSpPr>
        <dsp:cNvPr id="0" name=""/>
        <dsp:cNvSpPr/>
      </dsp:nvSpPr>
      <dsp:spPr>
        <a:xfrm>
          <a:off x="225029" y="2528542"/>
          <a:ext cx="387268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078" tIns="0" rIns="1190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Ориентировка в пространстве</a:t>
          </a:r>
          <a:endParaRPr lang="ru-RU" sz="1800" b="1" kern="1200" dirty="0"/>
        </a:p>
      </dsp:txBody>
      <dsp:txXfrm>
        <a:off x="250968" y="2554481"/>
        <a:ext cx="3820802" cy="479482"/>
      </dsp:txXfrm>
    </dsp:sp>
    <dsp:sp modelId="{2C2F0405-8F51-4A1D-B896-2E0465225863}">
      <dsp:nvSpPr>
        <dsp:cNvPr id="0" name=""/>
        <dsp:cNvSpPr/>
      </dsp:nvSpPr>
      <dsp:spPr>
        <a:xfrm>
          <a:off x="0" y="3610702"/>
          <a:ext cx="4500594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AAF5C-B309-443F-B268-7E2894DBF9E6}">
      <dsp:nvSpPr>
        <dsp:cNvPr id="0" name=""/>
        <dsp:cNvSpPr/>
      </dsp:nvSpPr>
      <dsp:spPr>
        <a:xfrm>
          <a:off x="225029" y="3345022"/>
          <a:ext cx="3872680" cy="531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078" tIns="0" rIns="1190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Ориентировка во времени</a:t>
          </a:r>
          <a:endParaRPr lang="ru-RU" sz="1800" b="1" kern="1200" dirty="0"/>
        </a:p>
      </dsp:txBody>
      <dsp:txXfrm>
        <a:off x="250968" y="3370961"/>
        <a:ext cx="382080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6E361-1A27-42F4-875A-61F91DDBFBDD}">
      <dsp:nvSpPr>
        <dsp:cNvPr id="0" name=""/>
        <dsp:cNvSpPr/>
      </dsp:nvSpPr>
      <dsp:spPr>
        <a:xfrm>
          <a:off x="3699162" y="372917"/>
          <a:ext cx="1859995" cy="345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06"/>
              </a:lnTo>
              <a:lnTo>
                <a:pt x="1859995" y="235406"/>
              </a:lnTo>
              <a:lnTo>
                <a:pt x="1859995" y="34543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F942B-551D-4009-94D1-FCC6EBB1DDB5}">
      <dsp:nvSpPr>
        <dsp:cNvPr id="0" name=""/>
        <dsp:cNvSpPr/>
      </dsp:nvSpPr>
      <dsp:spPr>
        <a:xfrm>
          <a:off x="2134891" y="3352126"/>
          <a:ext cx="91440" cy="345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43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E396B-FD3C-4674-8721-C97F0833FA81}">
      <dsp:nvSpPr>
        <dsp:cNvPr id="0" name=""/>
        <dsp:cNvSpPr/>
      </dsp:nvSpPr>
      <dsp:spPr>
        <a:xfrm>
          <a:off x="2134891" y="2593584"/>
          <a:ext cx="91440" cy="345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43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77A16-E3C6-47E3-B957-302D132513E6}">
      <dsp:nvSpPr>
        <dsp:cNvPr id="0" name=""/>
        <dsp:cNvSpPr/>
      </dsp:nvSpPr>
      <dsp:spPr>
        <a:xfrm>
          <a:off x="2134891" y="1860670"/>
          <a:ext cx="91440" cy="345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43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0B56C-C2DD-4CD1-8899-F9903640532C}">
      <dsp:nvSpPr>
        <dsp:cNvPr id="0" name=""/>
        <dsp:cNvSpPr/>
      </dsp:nvSpPr>
      <dsp:spPr>
        <a:xfrm>
          <a:off x="2134891" y="1127409"/>
          <a:ext cx="91440" cy="3454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438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82BC4-49A9-448C-A0F4-E0010B1473E7}">
      <dsp:nvSpPr>
        <dsp:cNvPr id="0" name=""/>
        <dsp:cNvSpPr/>
      </dsp:nvSpPr>
      <dsp:spPr>
        <a:xfrm>
          <a:off x="2180611" y="372917"/>
          <a:ext cx="1518551" cy="345438"/>
        </a:xfrm>
        <a:custGeom>
          <a:avLst/>
          <a:gdLst/>
          <a:ahLst/>
          <a:cxnLst/>
          <a:rect l="0" t="0" r="0" b="0"/>
          <a:pathLst>
            <a:path>
              <a:moveTo>
                <a:pt x="1518551" y="0"/>
              </a:moveTo>
              <a:lnTo>
                <a:pt x="1518551" y="235406"/>
              </a:lnTo>
              <a:lnTo>
                <a:pt x="0" y="235406"/>
              </a:lnTo>
              <a:lnTo>
                <a:pt x="0" y="345438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6764C-7CBA-4038-8A91-8274CB718029}">
      <dsp:nvSpPr>
        <dsp:cNvPr id="0" name=""/>
        <dsp:cNvSpPr/>
      </dsp:nvSpPr>
      <dsp:spPr>
        <a:xfrm>
          <a:off x="2284748" y="1756"/>
          <a:ext cx="2828827" cy="3711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C6273-7DB3-4F48-A629-97F727CEE116}">
      <dsp:nvSpPr>
        <dsp:cNvPr id="0" name=""/>
        <dsp:cNvSpPr/>
      </dsp:nvSpPr>
      <dsp:spPr>
        <a:xfrm>
          <a:off x="2416721" y="127130"/>
          <a:ext cx="2828827" cy="37116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Речевое развитие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592" y="138001"/>
        <a:ext cx="2807085" cy="349419"/>
      </dsp:txXfrm>
    </dsp:sp>
    <dsp:sp modelId="{ED52F323-FE49-4FE2-979F-E7626FC9D555}">
      <dsp:nvSpPr>
        <dsp:cNvPr id="0" name=""/>
        <dsp:cNvSpPr/>
      </dsp:nvSpPr>
      <dsp:spPr>
        <a:xfrm>
          <a:off x="452588" y="718356"/>
          <a:ext cx="3456044" cy="4090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BB1DA1-574B-42C9-8A5B-FC2E850FB9D1}">
      <dsp:nvSpPr>
        <dsp:cNvPr id="0" name=""/>
        <dsp:cNvSpPr/>
      </dsp:nvSpPr>
      <dsp:spPr>
        <a:xfrm>
          <a:off x="584561" y="843730"/>
          <a:ext cx="3456044" cy="40905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Развитие речи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596542" y="855711"/>
        <a:ext cx="3432082" cy="385091"/>
      </dsp:txXfrm>
    </dsp:sp>
    <dsp:sp modelId="{09C519E6-A2E9-41D2-B6A6-815B1E81AC3C}">
      <dsp:nvSpPr>
        <dsp:cNvPr id="0" name=""/>
        <dsp:cNvSpPr/>
      </dsp:nvSpPr>
      <dsp:spPr>
        <a:xfrm>
          <a:off x="470927" y="1472848"/>
          <a:ext cx="3419367" cy="387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9FA40-F4E6-4DBE-86E2-CE1F94709D12}">
      <dsp:nvSpPr>
        <dsp:cNvPr id="0" name=""/>
        <dsp:cNvSpPr/>
      </dsp:nvSpPr>
      <dsp:spPr>
        <a:xfrm>
          <a:off x="602900" y="1598222"/>
          <a:ext cx="3419367" cy="38782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Связная речь</a:t>
          </a:r>
          <a:endParaRPr lang="ru-RU" sz="1800" b="1" kern="1200" dirty="0"/>
        </a:p>
      </dsp:txBody>
      <dsp:txXfrm>
        <a:off x="614259" y="1609581"/>
        <a:ext cx="3396649" cy="365104"/>
      </dsp:txXfrm>
    </dsp:sp>
    <dsp:sp modelId="{3006F347-5591-4CB6-B07E-B13933D7E45C}">
      <dsp:nvSpPr>
        <dsp:cNvPr id="0" name=""/>
        <dsp:cNvSpPr/>
      </dsp:nvSpPr>
      <dsp:spPr>
        <a:xfrm>
          <a:off x="470927" y="2206109"/>
          <a:ext cx="3419367" cy="387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E0D7B-B6FD-4A00-AA7C-20448F5A91DF}">
      <dsp:nvSpPr>
        <dsp:cNvPr id="0" name=""/>
        <dsp:cNvSpPr/>
      </dsp:nvSpPr>
      <dsp:spPr>
        <a:xfrm>
          <a:off x="602900" y="2331483"/>
          <a:ext cx="3419367" cy="3874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Формирование словаря</a:t>
          </a:r>
          <a:endParaRPr lang="ru-RU" sz="1800" b="1" kern="1200" dirty="0"/>
        </a:p>
      </dsp:txBody>
      <dsp:txXfrm>
        <a:off x="614249" y="2342832"/>
        <a:ext cx="3396669" cy="364777"/>
      </dsp:txXfrm>
    </dsp:sp>
    <dsp:sp modelId="{CDED3D1A-3125-4986-9070-BE0757FBA4A9}">
      <dsp:nvSpPr>
        <dsp:cNvPr id="0" name=""/>
        <dsp:cNvSpPr/>
      </dsp:nvSpPr>
      <dsp:spPr>
        <a:xfrm>
          <a:off x="470927" y="2939022"/>
          <a:ext cx="3419367" cy="413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0B3380-931B-45EC-B4E0-357F16898870}">
      <dsp:nvSpPr>
        <dsp:cNvPr id="0" name=""/>
        <dsp:cNvSpPr/>
      </dsp:nvSpPr>
      <dsp:spPr>
        <a:xfrm>
          <a:off x="602900" y="3064396"/>
          <a:ext cx="3419367" cy="4131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Грамматический строй речи</a:t>
          </a:r>
          <a:endParaRPr lang="ru-RU" sz="1800" b="1" kern="1200" dirty="0"/>
        </a:p>
      </dsp:txBody>
      <dsp:txXfrm>
        <a:off x="614999" y="3076495"/>
        <a:ext cx="3395169" cy="388905"/>
      </dsp:txXfrm>
    </dsp:sp>
    <dsp:sp modelId="{D25C4DD1-A18C-4E04-9304-CAFE776865EB}">
      <dsp:nvSpPr>
        <dsp:cNvPr id="0" name=""/>
        <dsp:cNvSpPr/>
      </dsp:nvSpPr>
      <dsp:spPr>
        <a:xfrm>
          <a:off x="398919" y="3697565"/>
          <a:ext cx="3563382" cy="754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74FF33-3E75-4730-B2ED-375E010F323A}">
      <dsp:nvSpPr>
        <dsp:cNvPr id="0" name=""/>
        <dsp:cNvSpPr/>
      </dsp:nvSpPr>
      <dsp:spPr>
        <a:xfrm>
          <a:off x="530892" y="3822939"/>
          <a:ext cx="3563382" cy="75422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Подготовка к обучению грамоте (в подготовительном возрасте)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982" y="3845029"/>
        <a:ext cx="3519202" cy="710044"/>
      </dsp:txXfrm>
    </dsp:sp>
    <dsp:sp modelId="{D98DBA0F-AE02-4AB6-9267-EE513F2B06D3}">
      <dsp:nvSpPr>
        <dsp:cNvPr id="0" name=""/>
        <dsp:cNvSpPr/>
      </dsp:nvSpPr>
      <dsp:spPr>
        <a:xfrm>
          <a:off x="4172578" y="718356"/>
          <a:ext cx="2773157" cy="644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FD608-52D1-4E8C-B4FB-C5E36D44E1B6}">
      <dsp:nvSpPr>
        <dsp:cNvPr id="0" name=""/>
        <dsp:cNvSpPr/>
      </dsp:nvSpPr>
      <dsp:spPr>
        <a:xfrm>
          <a:off x="4304551" y="843730"/>
          <a:ext cx="2773157" cy="64480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</a:rPr>
            <a:t>Художественная литература</a:t>
          </a:r>
          <a:endParaRPr lang="ru-RU" sz="1800" b="1" kern="1200" dirty="0">
            <a:solidFill>
              <a:srgbClr val="0070C0"/>
            </a:solidFill>
          </a:endParaRPr>
        </a:p>
      </dsp:txBody>
      <dsp:txXfrm>
        <a:off x="4323437" y="862616"/>
        <a:ext cx="2735385" cy="6070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BD8CF-FCEA-402B-B7AC-B1EA9367B8A0}">
      <dsp:nvSpPr>
        <dsp:cNvPr id="0" name=""/>
        <dsp:cNvSpPr/>
      </dsp:nvSpPr>
      <dsp:spPr>
        <a:xfrm>
          <a:off x="601041" y="0"/>
          <a:ext cx="4752527" cy="4752527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alpha val="90000"/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95B782-4B2C-4D59-9B4A-EE4185729F1D}">
      <dsp:nvSpPr>
        <dsp:cNvPr id="0" name=""/>
        <dsp:cNvSpPr/>
      </dsp:nvSpPr>
      <dsp:spPr>
        <a:xfrm>
          <a:off x="2181619" y="475716"/>
          <a:ext cx="4680514" cy="675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Дать представление о предложении</a:t>
          </a:r>
          <a:endParaRPr lang="ru-RU" sz="1800" b="1" kern="1200" dirty="0"/>
        </a:p>
      </dsp:txBody>
      <dsp:txXfrm>
        <a:off x="2214606" y="508703"/>
        <a:ext cx="4614540" cy="609775"/>
      </dsp:txXfrm>
    </dsp:sp>
    <dsp:sp modelId="{CCDDB993-C4BE-4B59-A34C-C3C69A786DAE}">
      <dsp:nvSpPr>
        <dsp:cNvPr id="0" name=""/>
        <dsp:cNvSpPr/>
      </dsp:nvSpPr>
      <dsp:spPr>
        <a:xfrm>
          <a:off x="2164521" y="1235935"/>
          <a:ext cx="4714711" cy="675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Упражнять в составлении предложений, членение на слова </a:t>
          </a:r>
          <a:endParaRPr lang="ru-RU" sz="1800" b="1" kern="1200" dirty="0"/>
        </a:p>
      </dsp:txBody>
      <dsp:txXfrm>
        <a:off x="2197508" y="1268922"/>
        <a:ext cx="4648737" cy="609775"/>
      </dsp:txXfrm>
    </dsp:sp>
    <dsp:sp modelId="{D365BCBD-00F3-4E31-8970-1FF9B0D7C776}">
      <dsp:nvSpPr>
        <dsp:cNvPr id="0" name=""/>
        <dsp:cNvSpPr/>
      </dsp:nvSpPr>
      <dsp:spPr>
        <a:xfrm>
          <a:off x="2155964" y="1996154"/>
          <a:ext cx="4731824" cy="675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Учить делить двусложные и трехсложные слова на части</a:t>
          </a:r>
          <a:endParaRPr lang="ru-RU" sz="1800" b="1" kern="1200" dirty="0"/>
        </a:p>
      </dsp:txBody>
      <dsp:txXfrm>
        <a:off x="2188951" y="2029141"/>
        <a:ext cx="4665850" cy="609775"/>
      </dsp:txXfrm>
    </dsp:sp>
    <dsp:sp modelId="{D3480A9E-A692-40A3-A13C-F9E76389C6D7}">
      <dsp:nvSpPr>
        <dsp:cNvPr id="0" name=""/>
        <dsp:cNvSpPr/>
      </dsp:nvSpPr>
      <dsp:spPr>
        <a:xfrm>
          <a:off x="2160242" y="2756372"/>
          <a:ext cx="4723268" cy="675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Учить составлять слова из слогов</a:t>
          </a:r>
          <a:endParaRPr lang="ru-RU" sz="1800" b="1" kern="1200" dirty="0"/>
        </a:p>
      </dsp:txBody>
      <dsp:txXfrm>
        <a:off x="2193229" y="2789359"/>
        <a:ext cx="4657294" cy="609775"/>
      </dsp:txXfrm>
    </dsp:sp>
    <dsp:sp modelId="{541818EB-0DF5-417F-BFAF-E0EC64405B60}">
      <dsp:nvSpPr>
        <dsp:cNvPr id="0" name=""/>
        <dsp:cNvSpPr/>
      </dsp:nvSpPr>
      <dsp:spPr>
        <a:xfrm>
          <a:off x="2160242" y="3516591"/>
          <a:ext cx="4723268" cy="6757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Учить выделять последовательность звуков в словах</a:t>
          </a:r>
          <a:endParaRPr lang="ru-RU" sz="1800" b="1" kern="1200" dirty="0"/>
        </a:p>
      </dsp:txBody>
      <dsp:txXfrm>
        <a:off x="2193229" y="3549578"/>
        <a:ext cx="4657294" cy="609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BF2AD7-D290-4AB6-93F6-4FA79D1C670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C213D4-2E9C-4D44-9E63-573032576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35820" y="908720"/>
            <a:ext cx="7072362" cy="307183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Содержание образовательной программы ДОУ: подготовка ребенка</a:t>
            </a:r>
          </a:p>
          <a:p>
            <a:r>
              <a:rPr lang="ru-RU" sz="4000" b="1" dirty="0" smtClean="0"/>
              <a:t> к обучению</a:t>
            </a:r>
          </a:p>
          <a:p>
            <a:r>
              <a:rPr lang="ru-RU" sz="4000" b="1" dirty="0" smtClean="0"/>
              <a:t> в школе.</a:t>
            </a:r>
            <a:endParaRPr lang="ru-RU" sz="4000" dirty="0" smtClean="0"/>
          </a:p>
          <a:p>
            <a:endParaRPr lang="ru-RU" sz="4000" b="1" dirty="0"/>
          </a:p>
        </p:txBody>
      </p:sp>
      <p:pic>
        <p:nvPicPr>
          <p:cNvPr id="4098" name="Picture 2" descr="PA300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256"/>
            <a:ext cx="2471747" cy="1854845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H:\Род_собр_10.2016\фото\IMG_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071" y="4286256"/>
            <a:ext cx="2428859" cy="1821644"/>
          </a:xfrm>
          <a:prstGeom prst="roundRect">
            <a:avLst>
              <a:gd name="adj" fmla="val 16667"/>
            </a:avLst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940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83275" y="260648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Речевое развитие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990239693"/>
              </p:ext>
            </p:extLst>
          </p:nvPr>
        </p:nvGraphicFramePr>
        <p:xfrm>
          <a:off x="827582" y="1196752"/>
          <a:ext cx="7476629" cy="457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3" descr="H:\2016-2017 учебный год\родительское собрание октябрь 2106уч.г\картинки\Речь\старши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2039">
            <a:off x="4975763" y="3605128"/>
            <a:ext cx="1753926" cy="2507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:\2016-2017 учебный год\родительское собрание октябрь 2106уч.г\картинки\Речь\подготовительн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697">
            <a:off x="6508395" y="2671620"/>
            <a:ext cx="1826815" cy="2593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:\2016-2017 учебный год\родительское собрание октябрь 2106уч.г\картинки\Речь\пропис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1143265" cy="1447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4158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57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Подготовка к обучению грамоте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415087951"/>
              </p:ext>
            </p:extLst>
          </p:nvPr>
        </p:nvGraphicFramePr>
        <p:xfrm>
          <a:off x="827584" y="1412776"/>
          <a:ext cx="7488831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:\2016-2017 учебный год\родительское собрание октябрь 2106уч.г\картинки\Речь\уроки грамот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279">
            <a:off x="1281909" y="1624549"/>
            <a:ext cx="1419901" cy="181834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:\2016-2017 учебный год\родительское собрание октябрь 2106уч.г\картинки\Речь\пропис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9572">
            <a:off x="1172490" y="3311351"/>
            <a:ext cx="1381900" cy="175013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0940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Рабочие тетради: работа</a:t>
            </a:r>
            <a:b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</a:b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с предложением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2" descr="H:\2016-2017 учебный год\родительское собрание октябрь 2106уч.г\картинки\Речь\грамота старш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500438"/>
            <a:ext cx="1309179" cy="1671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3213301" cy="414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893" y="2027954"/>
            <a:ext cx="3240092" cy="412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6" descr="H:\2016-2017 учебный год\родительское собрание октябрь 2106уч.г\картинки\Речь\уроки грамо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642918"/>
            <a:ext cx="1617745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384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Рабочие тетради: </a:t>
            </a:r>
            <a:b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</a:b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работа со звуком</a:t>
            </a:r>
            <a:b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</a:b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3467106" cy="442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3495852" cy="4424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7384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57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Рабочие тетради: подготовка руки к письму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3116"/>
            <a:ext cx="3127089" cy="4011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99201"/>
            <a:ext cx="3114516" cy="4071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7" descr="H:\2016-2017 учебный год\родительское собрание октябрь 2106уч.г\картинки\Речь\пропис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052510"/>
            <a:ext cx="1571636" cy="1990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384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57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Подготовка руки к письму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3074" name="Picture 2" descr="H:\Род_собр_10.2016\фото\IMG_1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215074" cy="4661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384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«Быть готовым  к школе -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значит уметь читать, писать и считать.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Быть готовым к школе -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начит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готовым всему этому научиться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 психологических наук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Леонид Абрамович </a:t>
            </a:r>
            <a:r>
              <a:rPr 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752528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20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016-2017 учебный год\родительское собрание октябрь 2106уч.г\картинки\програм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214554"/>
            <a:ext cx="2064740" cy="298606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G:\выступления\2014\ФГ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2037493" cy="292839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Наши документы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 descr="H:\Род_собр_10.2016\ОП ДО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428736"/>
            <a:ext cx="1909300" cy="268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H:\Род_собр_10.2016\раб_пр_вос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286256"/>
            <a:ext cx="2703494" cy="1912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893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89376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Основные направления развития детей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642910" y="2214554"/>
          <a:ext cx="7858179" cy="357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893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Познавательное развитие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785787" y="1714489"/>
          <a:ext cx="757242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8931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Формирование элементарных математических представлений  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3"/>
          </p:nvPr>
        </p:nvGraphicFramePr>
        <p:xfrm>
          <a:off x="857224" y="2000240"/>
          <a:ext cx="450059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 descr="H:\2016-2017 учебный год\родительское собрание октябрь 2106уч.г\картинки\ФЭМП\старши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071678"/>
            <a:ext cx="1676122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H:\2016-2017 учебный год\родительское собрание октябрь 2106уч.г\картинки\ФЭМП\подготовительны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643314"/>
            <a:ext cx="1616687" cy="230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931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4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ФЭМП: количество и счет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4276892"/>
              </p:ext>
            </p:extLst>
          </p:nvPr>
        </p:nvGraphicFramePr>
        <p:xfrm>
          <a:off x="910820" y="1412776"/>
          <a:ext cx="7429551" cy="459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24"/>
                <a:gridCol w="2304256"/>
                <a:gridCol w="3768371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старший возраст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подготовительный возраст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48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и счет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10;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Прямой и обратный счет;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количественный;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порядковый;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ощупь и на слух;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отсчет по образцу и по заданному числу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пределах 10;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прямой и обратный(устный счёт);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количественный;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порядковый;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пределах 20;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числа в пределах 10;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числа второго десятка;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числа натурального ряда;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увеличивать и уменьшать число на 1</a:t>
                      </a:r>
                    </a:p>
                  </a:txBody>
                  <a:tcPr/>
                </a:tc>
              </a:tr>
              <a:tr h="6248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со множествами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Создание множеств;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Разбивка и воссоединение множеств;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Установление отношения между целым множеством и его частью;</a:t>
                      </a:r>
                      <a:endParaRPr lang="ru-RU" sz="14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Сравнение</a:t>
                      </a:r>
                      <a:r>
                        <a:rPr lang="ru-RU" sz="1400" baseline="0" dirty="0" smtClean="0"/>
                        <a:t> частей множества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Развитие общих представлений о множестве;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Формирование множества по заданным основаниям;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Объединение, дополнение и уменьшение множества;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Установление</a:t>
                      </a:r>
                      <a:r>
                        <a:rPr lang="ru-RU" sz="1400" baseline="0" dirty="0" smtClean="0"/>
                        <a:t> отношений между частями множества, множеством и его частями;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aseline="0" dirty="0" smtClean="0"/>
                        <a:t>Составление пар предметов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931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4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ФЭМП: количество и счет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0907256"/>
              </p:ext>
            </p:extLst>
          </p:nvPr>
        </p:nvGraphicFramePr>
        <p:xfrm>
          <a:off x="910822" y="1700808"/>
          <a:ext cx="7429551" cy="361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2878780"/>
                <a:gridCol w="3336325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задачи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старший возраст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подготовительный возраст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 цифрами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Знакомство с цифрами от 0 до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Составление и решение простых арифметических задач на сложение</a:t>
                      </a:r>
                      <a:r>
                        <a:rPr lang="ru-RU" sz="1400" baseline="0" dirty="0" smtClean="0"/>
                        <a:t> и вычитание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Использование знаков «+», «-»</a:t>
                      </a:r>
                    </a:p>
                  </a:txBody>
                  <a:tcPr/>
                </a:tc>
              </a:tr>
              <a:tr h="6248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Равенство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определение равного количества в группах;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обобщение числовые значения;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Знакомство с количественным составом числа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из единиц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раскладывание чисел на два меньших 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из двух меньших чисел большее;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48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 с монетами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1,5,10 копеек;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1,2,5,10 рублей различение, набор и размен монет)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5139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9782" y="535667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Индивидуальные </a:t>
            </a:r>
            <a:b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</a:br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рабочие тетради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2" descr="H:\2016-2017 учебный год\родительское собрание октябрь 2106уч.г\картинки\ФЭМП\прописи старш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85794"/>
            <a:ext cx="1332320" cy="1687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3116"/>
            <a:ext cx="3334295" cy="3929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85252"/>
            <a:ext cx="2998790" cy="3883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3" descr="H:\2016-2017 учебный год\родительское собрание октябрь 2106уч.г\картинки\ФЭМП\прописи под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714356"/>
            <a:ext cx="1583343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8502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9782" y="535667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Непосредственно образовательная деятельность по ФЭМП</a:t>
            </a:r>
            <a:endParaRPr lang="ru-RU" sz="32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2" name="Picture 2" descr="H:\Род_собр_10.2016\фото\IMG_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786446" cy="4339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8502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869</TotalTime>
  <Words>401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Слайд 1</vt:lpstr>
      <vt:lpstr>Наши документы</vt:lpstr>
      <vt:lpstr>Основные направления развития детей</vt:lpstr>
      <vt:lpstr>Познавательное развитие</vt:lpstr>
      <vt:lpstr>Формирование элементарных математических представлений  </vt:lpstr>
      <vt:lpstr>ФЭМП: количество и счет</vt:lpstr>
      <vt:lpstr>ФЭМП: количество и счет</vt:lpstr>
      <vt:lpstr>Индивидуальные  рабочие тетради</vt:lpstr>
      <vt:lpstr>Непосредственно образовательная деятельность по ФЭМП</vt:lpstr>
      <vt:lpstr>Речевое развитие</vt:lpstr>
      <vt:lpstr>Подготовка к обучению грамоте</vt:lpstr>
      <vt:lpstr>Рабочие тетради: работа  с предложением</vt:lpstr>
      <vt:lpstr>Рабочие тетради:  работа со звуком </vt:lpstr>
      <vt:lpstr>Рабочие тетради: подготовка руки к письму</vt:lpstr>
      <vt:lpstr>Подготовка руки к письму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SAD</cp:lastModifiedBy>
  <cp:revision>85</cp:revision>
  <dcterms:created xsi:type="dcterms:W3CDTF">2016-10-11T18:58:50Z</dcterms:created>
  <dcterms:modified xsi:type="dcterms:W3CDTF">2016-10-13T15:24:35Z</dcterms:modified>
</cp:coreProperties>
</file>