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1" r:id="rId2"/>
    <p:sldId id="262" r:id="rId3"/>
    <p:sldId id="263" r:id="rId4"/>
    <p:sldId id="264" r:id="rId5"/>
    <p:sldId id="259" r:id="rId6"/>
    <p:sldId id="265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30" autoAdjust="0"/>
    <p:restoredTop sz="94653" autoAdjust="0"/>
  </p:normalViewPr>
  <p:slideViewPr>
    <p:cSldViewPr>
      <p:cViewPr>
        <p:scale>
          <a:sx n="44" d="100"/>
          <a:sy n="44" d="100"/>
        </p:scale>
        <p:origin x="-2196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Профилактика ГРИППА И ОРВИ</a:t>
            </a:r>
            <a:endParaRPr lang="ru-RU" dirty="0"/>
          </a:p>
        </p:txBody>
      </p:sp>
      <p:pic>
        <p:nvPicPr>
          <p:cNvPr id="16386" name="Picture 2" descr="http://player.myshared.ru/238475/data/images/img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643050"/>
            <a:ext cx="2928958" cy="4630209"/>
          </a:xfrm>
          <a:prstGeom prst="rect">
            <a:avLst/>
          </a:prstGeom>
          <a:noFill/>
        </p:spPr>
      </p:pic>
      <p:pic>
        <p:nvPicPr>
          <p:cNvPr id="16388" name="Picture 4" descr="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2214554"/>
            <a:ext cx="3214710" cy="35812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"/>
            <a:ext cx="5029208" cy="1571611"/>
          </a:xfrm>
        </p:spPr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1500174"/>
            <a:ext cx="4643470" cy="271464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ЗДОРОВЫЙ </a:t>
            </a:r>
            <a:r>
              <a:rPr lang="ru-RU" dirty="0" smtClean="0">
                <a:solidFill>
                  <a:schemeClr val="tx1"/>
                </a:solidFill>
              </a:rPr>
              <a:t>ОБРАЗ ЖИЗНИ: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-Достаточный сон;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-Правильное питание;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-Закаливание;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-Физическая активность.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22" name="Picture 2" descr="&amp;Zcy;&amp;O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217" y="1142984"/>
            <a:ext cx="3132687" cy="2643206"/>
          </a:xfrm>
          <a:prstGeom prst="rect">
            <a:avLst/>
          </a:prstGeom>
          <a:noFill/>
        </p:spPr>
      </p:pic>
      <p:pic>
        <p:nvPicPr>
          <p:cNvPr id="30724" name="Picture 4" descr="&amp;Zcy;&amp;Ocy;&amp;ZHcy;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698" y="4071942"/>
            <a:ext cx="2709306" cy="2357454"/>
          </a:xfrm>
          <a:prstGeom prst="rect">
            <a:avLst/>
          </a:prstGeom>
          <a:noFill/>
        </p:spPr>
      </p:pic>
      <p:pic>
        <p:nvPicPr>
          <p:cNvPr id="30726" name="Picture 6" descr="&amp;Zcy;&amp;Ocy;&amp;ZHcy;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4578643"/>
            <a:ext cx="3071834" cy="1922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642919"/>
            <a:ext cx="5029208" cy="1143007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0" y="2000240"/>
            <a:ext cx="3429024" cy="185738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Правильно используйте медицинскую маску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1746" name="Picture 2" descr="http://player.myshared.ru/238475/data/images/img3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928670"/>
            <a:ext cx="3152350" cy="2500330"/>
          </a:xfrm>
          <a:prstGeom prst="rect">
            <a:avLst/>
          </a:prstGeom>
          <a:noFill/>
        </p:spPr>
      </p:pic>
      <p:pic>
        <p:nvPicPr>
          <p:cNvPr id="31748" name="Picture 4" descr="&amp;gcy;&amp;rcy;&amp;icy;&amp;pcy;&amp;pcy;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4000504"/>
            <a:ext cx="4114810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"/>
            <a:ext cx="7886728" cy="1214421"/>
          </a:xfrm>
        </p:spPr>
        <p:txBody>
          <a:bodyPr>
            <a:normAutofit/>
          </a:bodyPr>
          <a:lstStyle/>
          <a:p>
            <a:r>
              <a:rPr lang="ru-RU" dirty="0" smtClean="0"/>
              <a:t>  Я заболел. Что делать?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1142984"/>
            <a:ext cx="5429288" cy="3071834"/>
          </a:xfrm>
        </p:spPr>
        <p:txBody>
          <a:bodyPr>
            <a:noAutofit/>
          </a:bodyPr>
          <a:lstStyle/>
          <a:p>
            <a:r>
              <a:rPr lang="ru-RU" sz="2400" dirty="0" smtClean="0"/>
              <a:t>-Свести к минимуму контакт с другими людьми;</a:t>
            </a:r>
          </a:p>
          <a:p>
            <a:r>
              <a:rPr lang="ru-RU" sz="2400" dirty="0" smtClean="0"/>
              <a:t>-Соблюдать постельный режим;</a:t>
            </a:r>
          </a:p>
          <a:p>
            <a:r>
              <a:rPr lang="ru-RU" sz="2400" dirty="0" smtClean="0"/>
              <a:t>-Обратиться за медицинской помощью;</a:t>
            </a:r>
          </a:p>
          <a:p>
            <a:r>
              <a:rPr lang="ru-RU" sz="2400" dirty="0" smtClean="0"/>
              <a:t>-Соблюдать правила личной гигиены, использовать медицинскую маску;</a:t>
            </a:r>
          </a:p>
          <a:p>
            <a:r>
              <a:rPr lang="ru-RU" sz="2400" dirty="0" smtClean="0"/>
              <a:t>-Пить много жидкости.</a:t>
            </a:r>
            <a:endParaRPr lang="ru-RU" sz="2400" dirty="0"/>
          </a:p>
        </p:txBody>
      </p:sp>
      <p:pic>
        <p:nvPicPr>
          <p:cNvPr id="32770" name="Picture 2" descr="&amp;scy;&amp;tcy;&amp;rcy;&amp;iecy;&amp;scy;&amp;scy;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85926"/>
            <a:ext cx="2857520" cy="3929090"/>
          </a:xfrm>
          <a:prstGeom prst="rect">
            <a:avLst/>
          </a:prstGeom>
          <a:noFill/>
        </p:spPr>
      </p:pic>
      <p:pic>
        <p:nvPicPr>
          <p:cNvPr id="32772" name="Picture 4" descr="&amp;ucy;&amp;khcy;&amp;ocy;&amp;d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4429132"/>
            <a:ext cx="3500462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8101042" cy="1142984"/>
          </a:xfrm>
        </p:spPr>
        <p:txBody>
          <a:bodyPr/>
          <a:lstStyle/>
          <a:p>
            <a:r>
              <a:rPr lang="ru-RU" dirty="0" smtClean="0"/>
              <a:t>Если в доме больной?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1214422"/>
            <a:ext cx="5143536" cy="5357850"/>
          </a:xfrm>
        </p:spPr>
        <p:txBody>
          <a:bodyPr>
            <a:normAutofit/>
          </a:bodyPr>
          <a:lstStyle/>
          <a:p>
            <a:r>
              <a:rPr lang="ru-RU" sz="3000" dirty="0" smtClean="0">
                <a:solidFill>
                  <a:schemeClr val="tx1"/>
                </a:solidFill>
              </a:rPr>
              <a:t>-Разместить больного в отдельной комнате;</a:t>
            </a:r>
          </a:p>
          <a:p>
            <a:r>
              <a:rPr lang="ru-RU" sz="3000" dirty="0" smtClean="0">
                <a:solidFill>
                  <a:schemeClr val="tx1"/>
                </a:solidFill>
              </a:rPr>
              <a:t>-Выделить для него отдельные предметы туалета, посуды, постельного белья;</a:t>
            </a:r>
          </a:p>
          <a:p>
            <a:r>
              <a:rPr lang="ru-RU" sz="3000" dirty="0" smtClean="0">
                <a:solidFill>
                  <a:schemeClr val="tx1"/>
                </a:solidFill>
              </a:rPr>
              <a:t>-Частое проветривание и уборка помещения;</a:t>
            </a:r>
          </a:p>
          <a:p>
            <a:r>
              <a:rPr lang="ru-RU" sz="3000" dirty="0" smtClean="0">
                <a:solidFill>
                  <a:schemeClr val="tx1"/>
                </a:solidFill>
              </a:rPr>
              <a:t>-При уходе за больным использовать маску, часто мыть руки.</a:t>
            </a:r>
          </a:p>
          <a:p>
            <a:endParaRPr lang="ru-RU" dirty="0" smtClean="0"/>
          </a:p>
        </p:txBody>
      </p:sp>
      <p:pic>
        <p:nvPicPr>
          <p:cNvPr id="33794" name="Picture 2" descr="&amp;ucy;&amp;khcy;&amp;ocy;&amp;dcy;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214422"/>
            <a:ext cx="3071834" cy="2357454"/>
          </a:xfrm>
          <a:prstGeom prst="rect">
            <a:avLst/>
          </a:prstGeom>
          <a:noFill/>
        </p:spPr>
      </p:pic>
      <p:pic>
        <p:nvPicPr>
          <p:cNvPr id="33796" name="Picture 4" descr="http://player.myshared.ru/238475/data/images/img4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714752"/>
            <a:ext cx="2428892" cy="1357321"/>
          </a:xfrm>
          <a:prstGeom prst="rect">
            <a:avLst/>
          </a:prstGeom>
          <a:noFill/>
        </p:spPr>
      </p:pic>
      <p:pic>
        <p:nvPicPr>
          <p:cNvPr id="33798" name="Picture 6" descr="&amp;gcy;&amp;icy;&amp;gcy;&amp;icy;&amp;iecy;&amp;ncy;&amp;icy;&amp;chcy;&amp;iecy;&amp;scy;&amp;kcy;&amp;icy;&amp;iecy; &amp;ncy;&amp;acy;&amp;vcy;&amp;ycy;&amp;kcy;&amp;icy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5072074"/>
            <a:ext cx="2557468" cy="1500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2500330"/>
          </a:xfrm>
        </p:spPr>
        <p:txBody>
          <a:bodyPr/>
          <a:lstStyle/>
          <a:p>
            <a:r>
              <a:rPr lang="ru-RU" dirty="0" smtClean="0"/>
              <a:t>Будьте здоровы!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Пути передачи инфекции </a:t>
            </a:r>
            <a:endParaRPr lang="ru-RU" dirty="0"/>
          </a:p>
        </p:txBody>
      </p:sp>
      <p:pic>
        <p:nvPicPr>
          <p:cNvPr id="19458" name="Picture 2" descr="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736"/>
            <a:ext cx="2705102" cy="2492102"/>
          </a:xfrm>
          <a:prstGeom prst="rect">
            <a:avLst/>
          </a:prstGeom>
          <a:noFill/>
        </p:spPr>
      </p:pic>
      <p:pic>
        <p:nvPicPr>
          <p:cNvPr id="19460" name="Picture 4" descr="&amp;chcy;&amp;acy;&amp;shcy;&amp;kcy;&amp;acy;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1285860"/>
            <a:ext cx="2571768" cy="2500330"/>
          </a:xfrm>
          <a:prstGeom prst="rect">
            <a:avLst/>
          </a:prstGeom>
          <a:noFill/>
        </p:spPr>
      </p:pic>
      <p:pic>
        <p:nvPicPr>
          <p:cNvPr id="19462" name="Picture 6" descr="http://player.myshared.ru/238475/data/images/img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1361486"/>
            <a:ext cx="2928958" cy="2781894"/>
          </a:xfrm>
          <a:prstGeom prst="rect">
            <a:avLst/>
          </a:prstGeom>
          <a:noFill/>
        </p:spPr>
      </p:pic>
      <p:pic>
        <p:nvPicPr>
          <p:cNvPr id="19464" name="Picture 8" descr="&amp;pcy;&amp;ocy;&amp;lcy;&amp;ocy;&amp;tcy;&amp;iecy;&amp;ncy;&amp;tscy;&amp;iecy;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4286256"/>
            <a:ext cx="3071834" cy="2255545"/>
          </a:xfrm>
          <a:prstGeom prst="rect">
            <a:avLst/>
          </a:prstGeom>
          <a:noFill/>
        </p:spPr>
      </p:pic>
      <p:pic>
        <p:nvPicPr>
          <p:cNvPr id="19466" name="Picture 10" descr="&amp;ocy;&amp;bcy;&amp;shchcy;&amp;iecy;&amp;ncy;&amp;icy;&amp;iecy;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2066" y="4214818"/>
            <a:ext cx="3214694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Симптомы заболевания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5757874" cy="392909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Высокая температура;</a:t>
            </a:r>
          </a:p>
          <a:p>
            <a:r>
              <a:rPr lang="ru-RU" dirty="0" smtClean="0"/>
              <a:t>Озноб;</a:t>
            </a:r>
          </a:p>
          <a:p>
            <a:r>
              <a:rPr lang="ru-RU" dirty="0" smtClean="0"/>
              <a:t>Боль и ломота во всём теле;</a:t>
            </a:r>
          </a:p>
          <a:p>
            <a:r>
              <a:rPr lang="ru-RU" dirty="0" smtClean="0"/>
              <a:t>Кашель;</a:t>
            </a:r>
          </a:p>
          <a:p>
            <a:r>
              <a:rPr lang="ru-RU" dirty="0" smtClean="0"/>
              <a:t>Головная боль;</a:t>
            </a:r>
          </a:p>
          <a:p>
            <a:r>
              <a:rPr lang="ru-RU" dirty="0" smtClean="0"/>
              <a:t>Насморк или заложенность носа.</a:t>
            </a:r>
            <a:endParaRPr lang="ru-RU" dirty="0"/>
          </a:p>
        </p:txBody>
      </p:sp>
      <p:pic>
        <p:nvPicPr>
          <p:cNvPr id="20482" name="Picture 2" descr="&amp;scy;&amp;icy;&amp;mcy;&amp;pcy;&amp;tcy;&amp;ocy;&amp;mcy;&amp;y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1857364"/>
            <a:ext cx="2286016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8" name="Picture 4" descr="&amp;scy;&amp;icy;&amp;mcy;&amp;pcy;&amp;tcy;&amp;ocy;&amp;mcy;&amp;ycy;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10" name="Picture 6" descr="ec1b3661b57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4071942"/>
            <a:ext cx="5572164" cy="2514602"/>
          </a:xfrm>
          <a:prstGeom prst="rect">
            <a:avLst/>
          </a:prstGeom>
          <a:noFill/>
        </p:spPr>
      </p:pic>
      <p:pic>
        <p:nvPicPr>
          <p:cNvPr id="21512" name="Picture 8" descr="image00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928670"/>
            <a:ext cx="2857520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143372" y="1600200"/>
            <a:ext cx="4500594" cy="2257427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Основным средством профилактики ГРИППА    является ВАКЦИНАЦИЯ</a:t>
            </a:r>
            <a:endParaRPr lang="ru-RU" dirty="0"/>
          </a:p>
        </p:txBody>
      </p:sp>
      <p:pic>
        <p:nvPicPr>
          <p:cNvPr id="6" name="Picture 4" descr="&amp;pcy;&amp;rcy;&amp;icy;&amp;vcy;&amp;icy;&amp;v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428736"/>
            <a:ext cx="3386140" cy="4643470"/>
          </a:xfrm>
          <a:prstGeom prst="rect">
            <a:avLst/>
          </a:prstGeom>
          <a:noFill/>
        </p:spPr>
      </p:pic>
      <p:pic>
        <p:nvPicPr>
          <p:cNvPr id="7" name="Picture 2" descr="&amp;vcy;&amp;acy;&amp;kcy;&amp;tscy;&amp;icy;&amp;ncy;&amp;acy;&amp;tscy;&amp;icy;&amp;yacy;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4000504"/>
            <a:ext cx="2914658" cy="24717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1285860"/>
            <a:ext cx="5257808" cy="27146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-Комфортный температурный режим помещений;</a:t>
            </a:r>
          </a:p>
          <a:p>
            <a:pPr>
              <a:buNone/>
            </a:pPr>
            <a:r>
              <a:rPr lang="ru-RU" sz="2800" dirty="0" smtClean="0"/>
              <a:t>-Регулярное проветривание, влажная уборка помещений;</a:t>
            </a:r>
          </a:p>
          <a:p>
            <a:pPr>
              <a:buNone/>
            </a:pPr>
            <a:r>
              <a:rPr lang="ru-RU" sz="2800" dirty="0" smtClean="0"/>
              <a:t>-Одежда по погоде.</a:t>
            </a:r>
            <a:endParaRPr lang="ru-RU" sz="2800" dirty="0"/>
          </a:p>
        </p:txBody>
      </p:sp>
      <p:pic>
        <p:nvPicPr>
          <p:cNvPr id="22530" name="Picture 2" descr="&amp;ucy;&amp;bcy;&amp;ocy;&amp;rcy;&amp;kcy;&amp;acy;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357298"/>
            <a:ext cx="2657494" cy="2571768"/>
          </a:xfrm>
          <a:prstGeom prst="rect">
            <a:avLst/>
          </a:prstGeom>
          <a:noFill/>
        </p:spPr>
      </p:pic>
      <p:pic>
        <p:nvPicPr>
          <p:cNvPr id="22532" name="Picture 4" descr="&amp;ucy;&amp;bcy;&amp;ocy;&amp;rcy;&amp;kcy;&amp;a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286256"/>
            <a:ext cx="2643206" cy="2349518"/>
          </a:xfrm>
          <a:prstGeom prst="rect">
            <a:avLst/>
          </a:prstGeom>
          <a:noFill/>
        </p:spPr>
      </p:pic>
      <p:pic>
        <p:nvPicPr>
          <p:cNvPr id="22534" name="Picture 6" descr="&amp;ucy;&amp;bcy;&amp;ocy;&amp;rcy;&amp;kcy;&amp;acy;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4214818"/>
            <a:ext cx="2928948" cy="2306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00131"/>
          </a:xfrm>
        </p:spPr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0" y="2143116"/>
            <a:ext cx="4500594" cy="378621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-Прикрывайте рот и </a:t>
            </a:r>
            <a:r>
              <a:rPr lang="ru-RU" sz="2800" dirty="0" err="1" smtClean="0">
                <a:solidFill>
                  <a:schemeClr val="tx1"/>
                </a:solidFill>
              </a:rPr>
              <a:t>носпри</a:t>
            </a:r>
            <a:r>
              <a:rPr lang="ru-RU" sz="2800" dirty="0" smtClean="0">
                <a:solidFill>
                  <a:schemeClr val="tx1"/>
                </a:solidFill>
              </a:rPr>
              <a:t> чихании;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-Избегайте прикосновений к своему рту;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-Соблюдайте «дистанцию» при </a:t>
            </a:r>
            <a:r>
              <a:rPr lang="ru-RU" sz="2800" dirty="0" err="1" smtClean="0">
                <a:solidFill>
                  <a:schemeClr val="tx1"/>
                </a:solidFill>
              </a:rPr>
              <a:t>обще.нии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3556" name="Picture 4" descr="&amp;chcy;&amp;icy;&amp;khcy;&amp;acy;&amp;ncy;&amp;icy;&amp;ie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71612"/>
            <a:ext cx="3223266" cy="2238379"/>
          </a:xfrm>
          <a:prstGeom prst="rect">
            <a:avLst/>
          </a:prstGeom>
          <a:noFill/>
        </p:spPr>
      </p:pic>
      <p:pic>
        <p:nvPicPr>
          <p:cNvPr id="23558" name="Picture 6" descr="&amp;chcy;&amp;icy;&amp;khcy;&amp;acy;&amp;ncy;&amp;icy;&amp;iecy;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572008"/>
            <a:ext cx="3152283" cy="1871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48" y="571480"/>
            <a:ext cx="4200500" cy="928694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124" y="1643050"/>
            <a:ext cx="3929090" cy="285752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-Тщательно и часто мойте руки с мылом или протирайте их дезинфицирующими средствами.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8674" name="Picture 2" descr="http://player.myshared.ru/238475/data/images/img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00174"/>
            <a:ext cx="3542538" cy="4500594"/>
          </a:xfrm>
          <a:prstGeom prst="rect">
            <a:avLst/>
          </a:prstGeom>
          <a:noFill/>
        </p:spPr>
      </p:pic>
      <p:pic>
        <p:nvPicPr>
          <p:cNvPr id="28676" name="Picture 4" descr="http://player.myshared.ru/238475/data/images/img2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4643446"/>
            <a:ext cx="3357586" cy="19374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868" y="500043"/>
            <a:ext cx="4886332" cy="928693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48" y="1857364"/>
            <a:ext cx="4214842" cy="314327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-Избегайте контактов с людьми, которые могут быть больными;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-Сократите время </a:t>
            </a:r>
            <a:r>
              <a:rPr lang="ru-RU" sz="2800" dirty="0" smtClean="0">
                <a:solidFill>
                  <a:schemeClr val="tx1"/>
                </a:solidFill>
              </a:rPr>
              <a:t>пребывания </a:t>
            </a:r>
            <a:r>
              <a:rPr lang="ru-RU" sz="2800" dirty="0" smtClean="0">
                <a:solidFill>
                  <a:schemeClr val="tx1"/>
                </a:solidFill>
              </a:rPr>
              <a:t>в местах скопления людей.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9698" name="Picture 2" descr="&amp;gcy;&amp;ocy;&amp;scy;&amp;tcy;&amp;icy;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969490"/>
            <a:ext cx="2857520" cy="3102452"/>
          </a:xfrm>
          <a:prstGeom prst="rect">
            <a:avLst/>
          </a:prstGeom>
          <a:noFill/>
        </p:spPr>
      </p:pic>
      <p:pic>
        <p:nvPicPr>
          <p:cNvPr id="29700" name="Picture 4" descr="&amp;gcy;&amp;ocy;&amp;scy;&amp;tcy;&amp;icy;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4357694"/>
            <a:ext cx="2449303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</TotalTime>
  <Words>231</Words>
  <Application>Microsoft Office PowerPoint</Application>
  <PresentationFormat>Экран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Профилактика ГРИППА И ОРВИ</vt:lpstr>
      <vt:lpstr>   Пути передачи инфекции </vt:lpstr>
      <vt:lpstr>Симптомы заболевания</vt:lpstr>
      <vt:lpstr>Презентация PowerPoint</vt:lpstr>
      <vt:lpstr>Профилактика</vt:lpstr>
      <vt:lpstr>Профилактика</vt:lpstr>
      <vt:lpstr>Профилактика</vt:lpstr>
      <vt:lpstr>Профилактика</vt:lpstr>
      <vt:lpstr>Профилактика</vt:lpstr>
      <vt:lpstr>Профилактика</vt:lpstr>
      <vt:lpstr>Профилактика</vt:lpstr>
      <vt:lpstr>  Я заболел. Что делать?</vt:lpstr>
      <vt:lpstr>Если в доме больной?</vt:lpstr>
      <vt:lpstr>Будьте здоровы!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Сергей</cp:lastModifiedBy>
  <cp:revision>60</cp:revision>
  <dcterms:modified xsi:type="dcterms:W3CDTF">2020-01-13T15:49:26Z</dcterms:modified>
</cp:coreProperties>
</file>