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9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A00C28-E3B8-4F33-B9B6-BF36FF6DCFF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EE1E0D-22F9-411C-9446-3308B603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растем здоровыми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467544" y="1988840"/>
            <a:ext cx="8496944" cy="273630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Здоровье ребенка превыше всего,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Богатство земли не заменит его,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Здоровье не купишь, никто не продаст,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Его берегите, как сердце, как глаз.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Ж. </a:t>
            </a:r>
            <a:r>
              <a:rPr lang="ru-RU" dirty="0" err="1" smtClean="0">
                <a:solidFill>
                  <a:schemeClr val="bg1"/>
                </a:solidFill>
              </a:rPr>
              <a:t>Жабаев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5013176"/>
            <a:ext cx="3794720" cy="16561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Елена Николаевна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Груздова Галина Анатольевна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13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 презинтации\vFQu8W56N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80808">
            <a:off x="794785" y="722694"/>
            <a:ext cx="3375172" cy="31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фото презинтации\rxqlyxO0z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9194">
            <a:off x="4837226" y="771478"/>
            <a:ext cx="3544364" cy="33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фото презинтации\Qodrxhlswr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38164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05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26276" y="116632"/>
            <a:ext cx="7848872" cy="65973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помощью координационной лестницы решаем следующие задачи 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координации движения,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памяти,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умения соотносить действия и слово,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чувства ритма,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навыки саморегулирования и самоконтроля.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 на координационной лестнице способствуют восстановлению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межполушарного взаимодействия </a:t>
            </a:r>
          </a:p>
        </p:txBody>
      </p:sp>
    </p:spTree>
    <p:extLst>
      <p:ext uri="{BB962C8B-B14F-4D97-AF65-F5344CB8AC3E}">
        <p14:creationId xmlns:p14="http://schemas.microsoft.com/office/powerpoint/2010/main" xmlns="" val="74843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\8GxkPNcdZk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149"/>
            <a:ext cx="3312368" cy="39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фото\oS2bUvvU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5149"/>
            <a:ext cx="3600400" cy="348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фото\_eCoiiwcTQ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502" y="2564904"/>
            <a:ext cx="3240360" cy="41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21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260648"/>
            <a:ext cx="7272808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повышения заинтересованности родителей в ведении здорового образа жизни мы подготовили консультации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презинтации\QS4PIeEXEQ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844824"/>
            <a:ext cx="6624735" cy="48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22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79512" y="260648"/>
            <a:ext cx="8352928" cy="58326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Реализовывая проект мы пришли к выводу, что полученные знания помогли осознанно выбрать здоровый образ жизни. Именно здоровый образ жизни дает физические и духовные силы, здоровую нервную систему, способность противостоять вредным влияниям, чувствовать радость от того, что живешь.</a:t>
            </a:r>
          </a:p>
        </p:txBody>
      </p:sp>
    </p:spTree>
    <p:extLst>
      <p:ext uri="{BB962C8B-B14F-4D97-AF65-F5344CB8AC3E}">
        <p14:creationId xmlns:p14="http://schemas.microsoft.com/office/powerpoint/2010/main" xmlns="" val="324518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29021" y="260648"/>
            <a:ext cx="8280920" cy="2113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Создание устойчивой мотивации детей к сохранению и укреплению здоровья, через формирование двигательных навыков, знаний и ценностей здорового образа жизни.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23528" y="2636912"/>
            <a:ext cx="1944216" cy="37444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знаний детей о здоровье, продуктах здорового  питания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267744" y="2626060"/>
            <a:ext cx="2016224" cy="37444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знаний о своем организме, о влиянии движения на функционирование органов и систем.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161888" y="2626060"/>
            <a:ext cx="2016224" cy="37444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потребности в физических упражнениях и подвижных играх, поддержания интереса к занятиям спортом.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300192" y="2636912"/>
            <a:ext cx="2304256" cy="37444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у всех участников проекта активной жизненной позиции, направленной на сохранение и укрепление собственного здоровья.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4608004" y="2060848"/>
            <a:ext cx="997260" cy="1227592"/>
          </a:xfrm>
          <a:prstGeom prst="arc">
            <a:avLst>
              <a:gd name="adj1" fmla="val 16316095"/>
              <a:gd name="adj2" fmla="val 10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7020272" y="2060848"/>
            <a:ext cx="864096" cy="12275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2699792" y="2060848"/>
            <a:ext cx="864096" cy="936104"/>
          </a:xfrm>
          <a:prstGeom prst="arc">
            <a:avLst>
              <a:gd name="adj1" fmla="val 16200000"/>
              <a:gd name="adj2" fmla="val 12034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23528" y="2060848"/>
            <a:ext cx="1105272" cy="1656184"/>
          </a:xfrm>
          <a:prstGeom prst="arc">
            <a:avLst>
              <a:gd name="adj1" fmla="val 16200000"/>
              <a:gd name="adj2" fmla="val 211300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42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2868960" y="2420888"/>
            <a:ext cx="3575248" cy="147674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Физкультурно оздоровительная работа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67544" y="1484784"/>
            <a:ext cx="1969376" cy="38164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Прогулки, подвижные игры, гимнастика после дневного сна, дыхательная и артикуляционная гимнастика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635896" y="332656"/>
            <a:ext cx="2808312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Утренняя гимнастика. ФИЗО, секция, кружки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092280" y="1281340"/>
            <a:ext cx="1825360" cy="35158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Индивидуальная работа по группам здоровья.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131840" y="4293096"/>
            <a:ext cx="3312368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Динамические паузы, физкультминутки, гимнастика для глаз, пальчиковая гимнастика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6084168" y="2852936"/>
            <a:ext cx="1274440" cy="914400"/>
          </a:xfrm>
          <a:prstGeom prst="arc">
            <a:avLst>
              <a:gd name="adj1" fmla="val 113915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>
            <a:off x="4582852" y="1869370"/>
            <a:ext cx="914400" cy="1274440"/>
          </a:xfrm>
          <a:prstGeom prst="arc">
            <a:avLst>
              <a:gd name="adj1" fmla="val 16051634"/>
              <a:gd name="adj2" fmla="val 209822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2123728" y="2852936"/>
            <a:ext cx="1490464" cy="914400"/>
          </a:xfrm>
          <a:prstGeom prst="arc">
            <a:avLst>
              <a:gd name="adj1" fmla="val 11378886"/>
              <a:gd name="adj2" fmla="val 19387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4608004" y="3767336"/>
            <a:ext cx="547210" cy="1440160"/>
          </a:xfrm>
          <a:prstGeom prst="arc">
            <a:avLst>
              <a:gd name="adj1" fmla="val 16760567"/>
              <a:gd name="adj2" fmla="val 414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64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dktlWMM2f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63689">
            <a:off x="2742208" y="594071"/>
            <a:ext cx="2808312" cy="27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-XVkHyDr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7537">
            <a:off x="5476836" y="3364655"/>
            <a:ext cx="3024335" cy="30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38xHM_RE-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7440">
            <a:off x="5508105" y="393284"/>
            <a:ext cx="3024334" cy="32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7QMbcy4daD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91022">
            <a:off x="2476229" y="3211702"/>
            <a:ext cx="2952328" cy="31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0" y="548680"/>
            <a:ext cx="2555776" cy="50405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Для постепенного пробуждения детей проводится гимнастика после дневного сна, а для профилактики плоскостопия хождение по массажным дорожкам</a:t>
            </a:r>
          </a:p>
        </p:txBody>
      </p:sp>
    </p:spTree>
    <p:extLst>
      <p:ext uri="{BB962C8B-B14F-4D97-AF65-F5344CB8AC3E}">
        <p14:creationId xmlns:p14="http://schemas.microsoft.com/office/powerpoint/2010/main" xmlns="" val="84712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Дыхательная и артикуляционная гимнастика</a:t>
            </a:r>
            <a:endParaRPr lang="ru-RU" dirty="0"/>
          </a:p>
        </p:txBody>
      </p:sp>
      <p:pic>
        <p:nvPicPr>
          <p:cNvPr id="2050" name="Picture 2" descr="C:\Users\Admin\Desktop\KHTahVbM1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9523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c-DYMgoDGw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7"/>
            <a:ext cx="31683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KHPz7MMxV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1683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5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\bjZ6q_iPM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6724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107504" y="332656"/>
            <a:ext cx="5472608" cy="61926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артикуляционной , дыхательной гимнастики: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Выработка полноценных движений , определенных положений органов артикуляционного аппарата, необходимых для правильного произношения звуков.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Развить дыхательную мускулатуру, речевой аппарат, координацию движений, правильное ритмичное дыхание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94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95536" y="1556792"/>
            <a:ext cx="4320480" cy="45365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Проводится  в соответствии с  рекомендациямируководителя по физической культуре.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\rXP1Tv7U8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00808"/>
            <a:ext cx="331236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75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\IKvUg2whH6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0649"/>
            <a:ext cx="30963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\vzqXG9jbZ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48473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фото презинтации\SN1YkZUnVD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31" y="2780928"/>
            <a:ext cx="40558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6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нетрадиционных технологий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51520" y="1545614"/>
            <a:ext cx="4032448" cy="48357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Мы сталкиваемся с трудностями в работе с детьми из –за быстрой утомляемости. Традиционные методы не всегда эффективны в работе с дошколятами. Одной из нетрадиционных технологий является  Су – </a:t>
            </a:r>
            <a:r>
              <a:rPr lang="ru-RU" dirty="0" err="1" smtClean="0">
                <a:solidFill>
                  <a:schemeClr val="bg1"/>
                </a:solidFill>
              </a:rPr>
              <a:t>Джок</a:t>
            </a:r>
            <a:r>
              <a:rPr lang="ru-RU" dirty="0" smtClean="0">
                <a:solidFill>
                  <a:schemeClr val="bg1"/>
                </a:solidFill>
              </a:rPr>
              <a:t> терапия.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Эффективно используется  в проведении физкультминуток..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фото презинтации\eYVFF5kgV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5615"/>
            <a:ext cx="2880320" cy="24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 презинтации\Vg_tZBDkA7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096344" cy="24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16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238</TotalTime>
  <Words>377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Мы растем здоровыми</vt:lpstr>
      <vt:lpstr>Слайд 2</vt:lpstr>
      <vt:lpstr>Слайд 3</vt:lpstr>
      <vt:lpstr>Слайд 4</vt:lpstr>
      <vt:lpstr>Дыхательная и артикуляционная гимнастика</vt:lpstr>
      <vt:lpstr>Слайд 6</vt:lpstr>
      <vt:lpstr>Индивидуальная работа</vt:lpstr>
      <vt:lpstr>Слайд 8</vt:lpstr>
      <vt:lpstr>Использование нетрадиционных технологий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расту здоровым</dc:title>
  <dc:creator>Admin</dc:creator>
  <cp:lastModifiedBy>!!!</cp:lastModifiedBy>
  <cp:revision>26</cp:revision>
  <dcterms:created xsi:type="dcterms:W3CDTF">2023-03-21T10:25:31Z</dcterms:created>
  <dcterms:modified xsi:type="dcterms:W3CDTF">2023-03-28T09:51:30Z</dcterms:modified>
</cp:coreProperties>
</file>