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3" r:id="rId4"/>
    <p:sldId id="282" r:id="rId5"/>
    <p:sldId id="281" r:id="rId6"/>
    <p:sldId id="280" r:id="rId7"/>
    <p:sldId id="279" r:id="rId8"/>
    <p:sldId id="257" r:id="rId9"/>
    <p:sldId id="261" r:id="rId10"/>
    <p:sldId id="262" r:id="rId11"/>
    <p:sldId id="263" r:id="rId12"/>
    <p:sldId id="264" r:id="rId13"/>
    <p:sldId id="275" r:id="rId14"/>
    <p:sldId id="276" r:id="rId15"/>
    <p:sldId id="278" r:id="rId16"/>
    <p:sldId id="277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880319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ПРОЕКТ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>
                <a:solidFill>
                  <a:srgbClr val="FF0000"/>
                </a:solidFill>
              </a:rPr>
              <a:t>«Мы растём здоровыми»</a:t>
            </a:r>
            <a:br>
              <a:rPr lang="ru-RU" sz="4800" dirty="0">
                <a:solidFill>
                  <a:srgbClr val="FF0000"/>
                </a:solidFill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Автор проекта </a:t>
            </a:r>
            <a:r>
              <a:rPr lang="ru-RU" dirty="0" smtClean="0">
                <a:solidFill>
                  <a:srgbClr val="FF0000"/>
                </a:solidFill>
              </a:rPr>
              <a:t>: Инструктор по физической культуре 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МБДОУ детского сада№98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Краева Ю.Ю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 марта прошло физкультурное развлечение «Весёлые старты!»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396595" cy="4525963"/>
          </a:xfrm>
        </p:spPr>
      </p:pic>
      <p:pic>
        <p:nvPicPr>
          <p:cNvPr id="4099" name="Picture 3" descr="C:\Users\Арсений\Desktop\фотки Юлька\IMG-20230322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66463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69253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02" y="1600200"/>
            <a:ext cx="3396595" cy="4525963"/>
          </a:xfrm>
        </p:spPr>
      </p:pic>
    </p:spTree>
    <p:extLst>
      <p:ext uri="{BB962C8B-B14F-4D97-AF65-F5344CB8AC3E}">
        <p14:creationId xmlns:p14="http://schemas.microsoft.com/office/powerpoint/2010/main" val="42384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зарядку становись 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336704" cy="4525963"/>
          </a:xfrm>
        </p:spPr>
      </p:pic>
    </p:spTree>
    <p:extLst>
      <p:ext uri="{BB962C8B-B14F-4D97-AF65-F5344CB8AC3E}">
        <p14:creationId xmlns:p14="http://schemas.microsoft.com/office/powerpoint/2010/main" val="12492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249287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249287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39248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Арсений\Downloads\IMG-20230322-WA001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5083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87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phonoteka.org/uploads/posts/2021-05/1620755345_8-phonoteka_org-p-fon-na-temu-zdorovim-bit-zdorovo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он для презентации детский спортив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42190"/>
            <a:ext cx="9144000" cy="68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 smtClean="0">
              <a:solidFill>
                <a:srgbClr val="FF0000"/>
              </a:solidFill>
            </a:endParaRPr>
          </a:p>
          <a:p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     </a:t>
            </a:r>
            <a:r>
              <a:rPr lang="ru-RU" sz="48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«Мы растём здоровыми»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500" dirty="0" smtClean="0"/>
              <a:t>Реализация проекта с января по март 2023г</a:t>
            </a:r>
          </a:p>
          <a:p>
            <a:pPr marL="0" indent="0">
              <a:buNone/>
            </a:pPr>
            <a:r>
              <a:rPr lang="ru-RU" sz="3500" dirty="0" smtClean="0"/>
              <a:t>Участники проекта: Воспитатели, дети.</a:t>
            </a:r>
          </a:p>
          <a:p>
            <a:pPr marL="0" indent="0">
              <a:buNone/>
            </a:pPr>
            <a:r>
              <a:rPr lang="ru-RU" sz="3500" dirty="0" smtClean="0"/>
              <a:t>                      Задачи:</a:t>
            </a:r>
          </a:p>
          <a:p>
            <a:pPr marL="0" indent="0">
              <a:buNone/>
            </a:pPr>
            <a:r>
              <a:rPr lang="ru-RU" sz="3500" dirty="0" smtClean="0"/>
              <a:t>1.Сохранение и укрепление здоровья детей.</a:t>
            </a:r>
          </a:p>
          <a:p>
            <a:pPr marL="0" indent="0">
              <a:buNone/>
            </a:pPr>
            <a:r>
              <a:rPr lang="ru-RU" sz="3500" dirty="0" smtClean="0"/>
              <a:t>2.Развитие ловкости, глазомера, интереса к спорту, чувства товарищества и взаимопомощи.</a:t>
            </a:r>
          </a:p>
          <a:p>
            <a:pPr marL="0" indent="0">
              <a:buNone/>
            </a:pPr>
            <a:r>
              <a:rPr lang="ru-RU" sz="3500" dirty="0" smtClean="0"/>
              <a:t>3.Закрепление знания о спортивных видах спорта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1089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январе прошли спортивные соревнования на свежем воздухе</a:t>
            </a:r>
            <a:endParaRPr lang="ru-RU" dirty="0"/>
          </a:p>
        </p:txBody>
      </p:sp>
      <p:pic>
        <p:nvPicPr>
          <p:cNvPr id="10242" name="Picture 2" descr="C:\Users\Арсений\Desktop\фотки Юлька\IMG-20230321-WA000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3843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рсений\Desktop\фотки Юлька\IMG-20230321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56" y="1556792"/>
            <a:ext cx="30133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62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рсений\Desktop\фотки Юлька\IMG-20230321-WA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2776"/>
            <a:ext cx="4038600" cy="238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рсений\Desktop\фотки Юлька\IMG-20230321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4646"/>
            <a:ext cx="4032448" cy="239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рсений\Desktop\фотки Юлька\IMG-20230321-WA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45" y="1446059"/>
            <a:ext cx="4038600" cy="24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рсений\Desktop\фотки Юлька\IMG-20230321-WA0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45" y="3880468"/>
            <a:ext cx="4060219" cy="24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21 февраля прошли спортивные соревнования «Будущие </a:t>
            </a:r>
            <a:r>
              <a:rPr lang="ru-RU" sz="2800" dirty="0" err="1" smtClean="0"/>
              <a:t>защитники»,приуроченный</a:t>
            </a:r>
            <a:r>
              <a:rPr lang="ru-RU" sz="2800" dirty="0" smtClean="0"/>
              <a:t>   к 23 февраля –Дню защитника Отечества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2492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4" y="1484784"/>
            <a:ext cx="8126283" cy="4641379"/>
          </a:xfrm>
        </p:spPr>
      </p:pic>
    </p:spTree>
    <p:extLst>
      <p:ext uri="{BB962C8B-B14F-4D97-AF65-F5344CB8AC3E}">
        <p14:creationId xmlns:p14="http://schemas.microsoft.com/office/powerpoint/2010/main" val="12492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7"/>
            <a:ext cx="4038600" cy="2592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038600" cy="2520280"/>
          </a:xfrm>
        </p:spPr>
      </p:pic>
      <p:pic>
        <p:nvPicPr>
          <p:cNvPr id="12290" name="Picture 2" descr="C:\Users\Арсений\Desktop\фотки Юлька\IMG-20230321-WA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960440" cy="24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рсений\Desktop\фотки Юлька\IMG-20230321-WA0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863145" cy="24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87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 Масленица!</a:t>
            </a:r>
            <a:endParaRPr lang="ru-RU" dirty="0"/>
          </a:p>
        </p:txBody>
      </p:sp>
      <p:pic>
        <p:nvPicPr>
          <p:cNvPr id="2051" name="Picture 3" descr="C:\Users\Арсений\Desktop\фотки Юлька\IMG-20230321-WA0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328592" cy="43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17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2776"/>
            <a:ext cx="4038600" cy="22174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27" y="1412776"/>
            <a:ext cx="4038600" cy="2232248"/>
          </a:xfrm>
        </p:spPr>
      </p:pic>
      <p:pic>
        <p:nvPicPr>
          <p:cNvPr id="3075" name="Picture 3" descr="C:\Users\Арсений\Desktop\фотки Юлька\IMG-20230321-WA00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4" y="3789040"/>
            <a:ext cx="399796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рсений\Desktop\фотки Юлька\IMG-20230321-WA00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02" y="3789040"/>
            <a:ext cx="388413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106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 «Мы растём здоровыми» </vt:lpstr>
      <vt:lpstr>Проект «Мы растём здоровыми»</vt:lpstr>
      <vt:lpstr>В январе прошли спортивные соревнования на свежем воздухе</vt:lpstr>
      <vt:lpstr>Презентация PowerPoint</vt:lpstr>
      <vt:lpstr>21 февраля прошли спортивные соревнования «Будущие защитники»,приуроченный   к 23 февраля –Дню защитника Отечества</vt:lpstr>
      <vt:lpstr>Презентация PowerPoint</vt:lpstr>
      <vt:lpstr>Презентация PowerPoint</vt:lpstr>
      <vt:lpstr>Здравствуй Масленица!</vt:lpstr>
      <vt:lpstr>Презентация PowerPoint</vt:lpstr>
      <vt:lpstr>20 марта прошло физкультурное развлечение «Весёлые старты!»</vt:lpstr>
      <vt:lpstr>Презентация PowerPoint</vt:lpstr>
      <vt:lpstr>Презентация PowerPoint</vt:lpstr>
      <vt:lpstr>На зарядку становись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</dc:creator>
  <cp:lastModifiedBy>Арсений</cp:lastModifiedBy>
  <cp:revision>11</cp:revision>
  <dcterms:created xsi:type="dcterms:W3CDTF">2023-03-24T06:08:39Z</dcterms:created>
  <dcterms:modified xsi:type="dcterms:W3CDTF">2023-03-24T08:11:11Z</dcterms:modified>
</cp:coreProperties>
</file>