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73" r:id="rId4"/>
    <p:sldId id="261" r:id="rId5"/>
    <p:sldId id="264" r:id="rId6"/>
    <p:sldId id="279" r:id="rId7"/>
    <p:sldId id="276" r:id="rId8"/>
    <p:sldId id="274" r:id="rId9"/>
    <p:sldId id="275" r:id="rId10"/>
    <p:sldId id="262" r:id="rId11"/>
    <p:sldId id="277" r:id="rId12"/>
    <p:sldId id="268" r:id="rId13"/>
    <p:sldId id="269" r:id="rId14"/>
    <p:sldId id="270" r:id="rId15"/>
    <p:sldId id="266" r:id="rId16"/>
    <p:sldId id="280" r:id="rId17"/>
    <p:sldId id="282" r:id="rId18"/>
    <p:sldId id="281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D9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235"/>
            <a:ext cx="9358346" cy="686723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14338"/>
            <a:ext cx="935834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128586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B0F0"/>
                </a:solidFill>
              </a:rPr>
              <a:t>Презентация к проекту: </a:t>
            </a: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«Мы растем здоровыми»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967335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Составила: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учитель-логопед МБДОУ «Детский сад №98» З.Б.Пенияйнен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5684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23906" r="-1270" b="27103"/>
          <a:stretch>
            <a:fillRect/>
          </a:stretch>
        </p:blipFill>
        <p:spPr bwMode="auto">
          <a:xfrm>
            <a:off x="214282" y="-142900"/>
            <a:ext cx="11961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0"/>
            <a:ext cx="1500166" cy="102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235"/>
          </a:xfrm>
          <a:prstGeom prst="rect">
            <a:avLst/>
          </a:prstGeom>
          <a:noFill/>
        </p:spPr>
      </p:pic>
      <p:pic>
        <p:nvPicPr>
          <p:cNvPr id="5122" name="Picture 2" descr="C:\Users\Логопед\Desktop\здоровье\Здоровье\Screenshot_20230322_072205_Yandex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619134" cy="5715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Логопед\Desktop\здоровье\Здоровье\20230320_10070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502665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5" y="142852"/>
            <a:ext cx="6104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«Буря в стакане»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2357430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 трубку сильно я подую,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Бурю вызову большую.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Логопед\Desktop\здоровье\Здоровье\20230309_160946.jpg"/>
          <p:cNvPicPr>
            <a:picLocks noChangeAspect="1" noChangeArrowheads="1"/>
          </p:cNvPicPr>
          <p:nvPr/>
        </p:nvPicPr>
        <p:blipFill>
          <a:blip r:embed="rId3" cstate="print"/>
          <a:srcRect t="1382" r="4241" b="14295"/>
          <a:stretch>
            <a:fillRect/>
          </a:stretch>
        </p:blipFill>
        <p:spPr bwMode="auto">
          <a:xfrm>
            <a:off x="3143240" y="1142984"/>
            <a:ext cx="5550274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Удержи шарик в воздухе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71546"/>
            <a:ext cx="2500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Цель</a:t>
            </a:r>
            <a:r>
              <a:rPr lang="ru-RU" sz="2800" b="1" i="1" dirty="0" smtClean="0">
                <a:solidFill>
                  <a:srgbClr val="7030A0"/>
                </a:solidFill>
              </a:rPr>
              <a:t>:  Развитие сильного , плавного, непрерывного выдоха, активизация губных мышц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Логопед\Desktop\ЗДОРОВЬЕ\Здоровье\20230320_103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9069"/>
            <a:ext cx="4357686" cy="483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0"/>
            <a:ext cx="4000528" cy="469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5429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«Послушный ветерок»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4572008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Цель: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Развитие целенаправленного выдоха.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Логопед\Desktop\ЗДОРОВЬЕ\Здоровье\20230322_11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6313"/>
            <a:ext cx="4992595" cy="385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Логопед\Desktop\ЗДОРОВЬЕ\Здоровье\20230322_112719.jpg"/>
          <p:cNvPicPr>
            <a:picLocks noChangeAspect="1" noChangeArrowheads="1"/>
          </p:cNvPicPr>
          <p:nvPr/>
        </p:nvPicPr>
        <p:blipFill>
          <a:blip r:embed="rId4" cstate="print"/>
          <a:srcRect l="16445" b="-877"/>
          <a:stretch>
            <a:fillRect/>
          </a:stretch>
        </p:blipFill>
        <p:spPr bwMode="auto">
          <a:xfrm>
            <a:off x="4786314" y="2793275"/>
            <a:ext cx="4206867" cy="406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500042"/>
            <a:ext cx="3786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00042"/>
            <a:ext cx="4143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«Насос»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50057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Накачаем мы воды,</a:t>
            </a:r>
          </a:p>
          <a:p>
            <a:r>
              <a:rPr lang="ru-RU" sz="2800" b="1" i="1" dirty="0" smtClean="0"/>
              <a:t>Чтобы поливать цветы.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35"/>
            <a:ext cx="9144000" cy="68672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Зрительная гимнастика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82153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Цель: профилактика нарушений зрения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28624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64872"/>
            <a:ext cx="4287364" cy="347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23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3404" cy="281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428868"/>
            <a:ext cx="4786314" cy="428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63443"/>
            <a:ext cx="3357586" cy="355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29190" y="428604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Профилактические упражнения для глаз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6723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617" t="2317" r="2461" b="3932"/>
          <a:stretch>
            <a:fillRect/>
          </a:stretch>
        </p:blipFill>
        <p:spPr bwMode="auto">
          <a:xfrm>
            <a:off x="357157" y="285728"/>
            <a:ext cx="8501123" cy="62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235"/>
            <a:ext cx="9358346" cy="686723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4786314" cy="670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846" y="1285860"/>
            <a:ext cx="425770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235"/>
            <a:ext cx="9358346" cy="686723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476"/>
          <a:stretch>
            <a:fillRect/>
          </a:stretch>
        </p:blipFill>
        <p:spPr bwMode="auto">
          <a:xfrm rot="16200000">
            <a:off x="1035827" y="-1250175"/>
            <a:ext cx="6858001" cy="935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67235"/>
          </a:xfrm>
          <a:prstGeom prst="rect">
            <a:avLst/>
          </a:prstGeom>
          <a:noFill/>
        </p:spPr>
      </p:pic>
      <p:pic>
        <p:nvPicPr>
          <p:cNvPr id="5" name="Picture 2" descr="C:\Users\Логопед\Desktop\здоровье\Здоровье\Screenshot_20230322_074303_Yandex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10697"/>
            <a:ext cx="7429552" cy="551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D9FED"/>
                </a:solidFill>
              </a:rPr>
              <a:t>Пальчиковая гимнастика</a:t>
            </a:r>
            <a:endParaRPr lang="ru-RU" sz="4800" b="1" i="1" dirty="0">
              <a:solidFill>
                <a:srgbClr val="FD9FE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235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12778" b="30222"/>
          <a:stretch>
            <a:fillRect/>
          </a:stretch>
        </p:blipFill>
        <p:spPr bwMode="auto">
          <a:xfrm>
            <a:off x="3929058" y="142852"/>
            <a:ext cx="5019460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Логопед\Desktop\ЗДОРОВЬЕ\Screenshot_20230323_140445_Yandex Start.jpg"/>
          <p:cNvPicPr>
            <a:picLocks noChangeAspect="1" noChangeArrowheads="1"/>
          </p:cNvPicPr>
          <p:nvPr/>
        </p:nvPicPr>
        <p:blipFill>
          <a:blip r:embed="rId4"/>
          <a:srcRect b="51098"/>
          <a:stretch>
            <a:fillRect/>
          </a:stretch>
        </p:blipFill>
        <p:spPr bwMode="auto">
          <a:xfrm>
            <a:off x="214282" y="571480"/>
            <a:ext cx="3724606" cy="199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29531" r="1562" b="29687"/>
          <a:stretch>
            <a:fillRect/>
          </a:stretch>
        </p:blipFill>
        <p:spPr bwMode="auto">
          <a:xfrm>
            <a:off x="214282" y="3000372"/>
            <a:ext cx="3571900" cy="328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23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7758" b="17386"/>
          <a:stretch>
            <a:fillRect/>
          </a:stretch>
        </p:blipFill>
        <p:spPr bwMode="auto">
          <a:xfrm>
            <a:off x="2928926" y="1643050"/>
            <a:ext cx="599387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21797" r="624" b="23359"/>
          <a:stretch>
            <a:fillRect/>
          </a:stretch>
        </p:blipFill>
        <p:spPr bwMode="auto">
          <a:xfrm>
            <a:off x="214282" y="1285860"/>
            <a:ext cx="2730031" cy="334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5000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«Колечки»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35"/>
            <a:ext cx="9144000" cy="6867235"/>
          </a:xfrm>
          <a:prstGeom prst="rect">
            <a:avLst/>
          </a:prstGeom>
          <a:noFill/>
        </p:spPr>
      </p:pic>
      <p:pic>
        <p:nvPicPr>
          <p:cNvPr id="2051" name="Picture 3" descr="C:\Users\Логопед\Desktop\ЗДОРОВЬЕ\Здоровье\20230320_092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500594" cy="60007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428604"/>
            <a:ext cx="4000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Крышки пальчики обули,</a:t>
            </a:r>
          </a:p>
          <a:p>
            <a:r>
              <a:rPr lang="ru-RU" sz="2800" b="1" i="1" dirty="0" smtClean="0"/>
              <a:t>Смело в них вперед шагнули.</a:t>
            </a:r>
          </a:p>
          <a:p>
            <a:r>
              <a:rPr lang="ru-RU" sz="2800" b="1" i="1" dirty="0" smtClean="0"/>
              <a:t>И пошли по переулку,</a:t>
            </a:r>
          </a:p>
          <a:p>
            <a:r>
              <a:rPr lang="ru-RU" sz="2800" b="1" i="1" dirty="0" smtClean="0"/>
              <a:t>На веселую прогулку.</a:t>
            </a:r>
          </a:p>
          <a:p>
            <a:r>
              <a:rPr lang="ru-RU" sz="2800" b="1" i="1" dirty="0" smtClean="0"/>
              <a:t>Пальцы, словно балеринки, </a:t>
            </a:r>
          </a:p>
          <a:p>
            <a:r>
              <a:rPr lang="ru-RU" sz="2800" b="1" i="1" dirty="0" smtClean="0"/>
              <a:t>Но обутые в ботинки.</a:t>
            </a:r>
          </a:p>
          <a:p>
            <a:r>
              <a:rPr lang="ru-RU" sz="2800" b="1" i="1" dirty="0" smtClean="0"/>
              <a:t>Каждый пальчик, словно ножка,</a:t>
            </a:r>
          </a:p>
          <a:p>
            <a:r>
              <a:rPr lang="ru-RU" sz="2800" b="1" i="1" dirty="0" smtClean="0"/>
              <a:t>Только шаркает немножко.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58" y="0"/>
            <a:ext cx="9501158" cy="686723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3353" t="17883" r="5418" b="20508"/>
          <a:stretch>
            <a:fillRect/>
          </a:stretch>
        </p:blipFill>
        <p:spPr bwMode="auto">
          <a:xfrm>
            <a:off x="-357158" y="1357298"/>
            <a:ext cx="5638244" cy="290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38" y="0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Су-Джок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терапия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62606" t="34578" r="2653" b="7629"/>
          <a:stretch>
            <a:fillRect/>
          </a:stretch>
        </p:blipFill>
        <p:spPr bwMode="auto">
          <a:xfrm>
            <a:off x="5786446" y="857232"/>
            <a:ext cx="2714644" cy="330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714356"/>
            <a:ext cx="859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ЗАДАЧИ: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4357694"/>
            <a:ext cx="45720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Формы работы с детьми:</a:t>
            </a:r>
          </a:p>
          <a:p>
            <a:r>
              <a:rPr lang="ru-RU" sz="2400" b="1" dirty="0" smtClean="0">
                <a:latin typeface="Monotype Corsiva" pitchFamily="66" charset="0"/>
              </a:rPr>
              <a:t>Массаж </a:t>
            </a:r>
            <a:r>
              <a:rPr lang="ru-RU" sz="2400" b="1" dirty="0" err="1" smtClean="0">
                <a:latin typeface="Monotype Corsiva" pitchFamily="66" charset="0"/>
              </a:rPr>
              <a:t>Су-Джок</a:t>
            </a:r>
            <a:r>
              <a:rPr lang="ru-RU" sz="2400" b="1" dirty="0" smtClean="0">
                <a:latin typeface="Monotype Corsiva" pitchFamily="66" charset="0"/>
              </a:rPr>
              <a:t> шарами  (большими и маленькими).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Дети повторяют слова и выполняют действия с шариком в соответствии с текстом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358346" cy="7072338"/>
          </a:xfrm>
          <a:prstGeom prst="rect">
            <a:avLst/>
          </a:prstGeom>
          <a:noFill/>
        </p:spPr>
      </p:pic>
      <p:pic>
        <p:nvPicPr>
          <p:cNvPr id="4098" name="Picture 2" descr="C:\Users\Логопед\Desktop\ЗДОРОВЬЕ\Здоровье\20230320_092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26424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785795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 круги мячом катаю,  туда-сюда его гоняю.</a:t>
            </a:r>
          </a:p>
          <a:p>
            <a:r>
              <a:rPr lang="ru-RU" sz="2000" b="1" i="1" dirty="0" smtClean="0"/>
              <a:t>Им поглажу я ладошку, словно я ласкаю кошку.</a:t>
            </a:r>
          </a:p>
          <a:p>
            <a:r>
              <a:rPr lang="ru-RU" sz="2000" b="1" i="1" dirty="0" smtClean="0"/>
              <a:t>И сожму его немножко, как сжимает лапу кошка.</a:t>
            </a:r>
          </a:p>
          <a:p>
            <a:r>
              <a:rPr lang="ru-RU" sz="2000" b="1" i="1" dirty="0" smtClean="0"/>
              <a:t>А теперь последний трюк, мяч летает между рук.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-285776"/>
            <a:ext cx="8786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Массаж 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Су-Джок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мячами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4643438" cy="338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235"/>
          </a:xfrm>
          <a:prstGeom prst="rect">
            <a:avLst/>
          </a:prstGeom>
          <a:noFill/>
        </p:spPr>
      </p:pic>
      <p:pic>
        <p:nvPicPr>
          <p:cNvPr id="4" name="Рисунок 3" descr="C:\Users\Логопед\Desktop\здоровье\Screenshot_20230319_181930_Yandex Start.jpg"/>
          <p:cNvPicPr/>
          <p:nvPr/>
        </p:nvPicPr>
        <p:blipFill>
          <a:blip r:embed="rId3"/>
          <a:srcRect l="8516" t="3848" r="9872" b="62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здоровье\2023-03-22-14-12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235"/>
          </a:xfrm>
          <a:prstGeom prst="rect">
            <a:avLst/>
          </a:prstGeom>
          <a:noFill/>
        </p:spPr>
      </p:pic>
      <p:pic>
        <p:nvPicPr>
          <p:cNvPr id="4" name="Picture 3" descr="C:\Users\Логопед\Desktop\ЗДОРОВЬЕ\Здоровье\20230320_093425.jpg"/>
          <p:cNvPicPr>
            <a:picLocks noChangeAspect="1" noChangeArrowheads="1"/>
          </p:cNvPicPr>
          <p:nvPr/>
        </p:nvPicPr>
        <p:blipFill>
          <a:blip r:embed="rId3" cstate="print"/>
          <a:srcRect r="1141"/>
          <a:stretch>
            <a:fillRect/>
          </a:stretch>
        </p:blipFill>
        <p:spPr bwMode="auto">
          <a:xfrm>
            <a:off x="285720" y="0"/>
            <a:ext cx="4143404" cy="482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Логопед\Desktop\ЗДОРОВЬЕ\Здоровье\20230320_10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214554"/>
            <a:ext cx="4688972" cy="433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Логопед\Desktop\ЗДОРОВЬЕ\Здоровье\20230320_10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028" y="2285992"/>
            <a:ext cx="4688972" cy="433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5357826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Широко раскрыли ротик-</a:t>
            </a:r>
          </a:p>
          <a:p>
            <a:r>
              <a:rPr lang="ru-RU" sz="2000" b="1" i="1" dirty="0" smtClean="0"/>
              <a:t>Получился  </a:t>
            </a:r>
            <a:r>
              <a:rPr lang="ru-RU" sz="2000" b="1" i="1" dirty="0" err="1" smtClean="0"/>
              <a:t>бегемотик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А затем закрыли рот,</a:t>
            </a:r>
          </a:p>
          <a:p>
            <a:r>
              <a:rPr lang="ru-RU" sz="2000" b="1" i="1" dirty="0" smtClean="0"/>
              <a:t>Отдыхает бегемот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857760"/>
            <a:ext cx="33575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Бегемотик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"/>
            <a:ext cx="46434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«Часики»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785794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Словно стрелочки часов,</a:t>
            </a:r>
          </a:p>
          <a:p>
            <a:r>
              <a:rPr lang="ru-RU" sz="2000" b="1" i="1" dirty="0" smtClean="0"/>
              <a:t>Двигаем мы язычком.</a:t>
            </a:r>
          </a:p>
          <a:p>
            <a:r>
              <a:rPr lang="ru-RU" sz="2000" b="1" i="1" dirty="0" smtClean="0"/>
              <a:t>Наши часики спешат,</a:t>
            </a:r>
          </a:p>
          <a:p>
            <a:r>
              <a:rPr lang="ru-RU" sz="2000" b="1" i="1" dirty="0" smtClean="0"/>
              <a:t>Язычку помочь хотят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230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ольга</cp:lastModifiedBy>
  <cp:revision>66</cp:revision>
  <dcterms:created xsi:type="dcterms:W3CDTF">2023-03-23T07:10:49Z</dcterms:created>
  <dcterms:modified xsi:type="dcterms:W3CDTF">2005-01-03T21:46:48Z</dcterms:modified>
</cp:coreProperties>
</file>