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4" r:id="rId2"/>
    <p:sldId id="257" r:id="rId3"/>
    <p:sldId id="258" r:id="rId4"/>
    <p:sldId id="277" r:id="rId5"/>
    <p:sldId id="275" r:id="rId6"/>
    <p:sldId id="278" r:id="rId7"/>
    <p:sldId id="267" r:id="rId8"/>
    <p:sldId id="268" r:id="rId9"/>
    <p:sldId id="281" r:id="rId10"/>
    <p:sldId id="272" r:id="rId11"/>
    <p:sldId id="279" r:id="rId12"/>
    <p:sldId id="287" r:id="rId13"/>
    <p:sldId id="260" r:id="rId14"/>
    <p:sldId id="285" r:id="rId15"/>
    <p:sldId id="265" r:id="rId16"/>
    <p:sldId id="262" r:id="rId17"/>
    <p:sldId id="271" r:id="rId18"/>
    <p:sldId id="270" r:id="rId19"/>
    <p:sldId id="269" r:id="rId20"/>
    <p:sldId id="282" r:id="rId21"/>
    <p:sldId id="286" r:id="rId22"/>
    <p:sldId id="274" r:id="rId23"/>
    <p:sldId id="266" r:id="rId24"/>
    <p:sldId id="280" r:id="rId2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250" autoAdjust="0"/>
    <p:restoredTop sz="94660"/>
  </p:normalViewPr>
  <p:slideViewPr>
    <p:cSldViewPr>
      <p:cViewPr varScale="1">
        <p:scale>
          <a:sx n="73" d="100"/>
          <a:sy n="73" d="100"/>
        </p:scale>
        <p:origin x="-1050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03.01.2005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03.01.2005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03.01.2005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03.01.2005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03.01.2005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03.01.2005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03.01.2005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03.01.2005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03.01.2005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03.01.2005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03.01.2005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03.01.2005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7" Type="http://schemas.openxmlformats.org/officeDocument/2006/relationships/image" Target="../media/image4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20.01.20\Desktop\фото\IMG-20230322-WA005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58" y="-1442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9512" y="116633"/>
            <a:ext cx="8856984" cy="1224135"/>
          </a:xfrm>
        </p:spPr>
        <p:txBody>
          <a:bodyPr>
            <a:normAutofit/>
          </a:bodyPr>
          <a:lstStyle/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Муниципальное бюджетное дошкольное образовательное учреждение  </a:t>
            </a:r>
            <a:br>
              <a:rPr lang="ru-RU" sz="1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«Детский сад № 98»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7504" y="2204864"/>
            <a:ext cx="8784976" cy="4320480"/>
          </a:xfrm>
        </p:spPr>
        <p:txBody>
          <a:bodyPr/>
          <a:lstStyle/>
          <a:p>
            <a:pPr lvl="0">
              <a:spcBef>
                <a:spcPts val="0"/>
              </a:spcBef>
            </a:pPr>
            <a:r>
              <a:rPr lang="ru-RU" sz="4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Проект</a:t>
            </a:r>
            <a:r>
              <a:rPr lang="ru-RU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lvl="0">
              <a:spcBef>
                <a:spcPts val="0"/>
              </a:spcBef>
            </a:pPr>
            <a:r>
              <a:rPr lang="ru-RU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«Мы здоровыми растем»</a:t>
            </a:r>
          </a:p>
          <a:p>
            <a:pPr lvl="0">
              <a:spcBef>
                <a:spcPts val="0"/>
              </a:spcBef>
            </a:pPr>
            <a:r>
              <a:rPr lang="ru-RU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Старшая группа </a:t>
            </a:r>
          </a:p>
          <a:p>
            <a:pPr lvl="0" algn="r">
              <a:spcBef>
                <a:spcPts val="0"/>
              </a:spcBef>
            </a:pPr>
            <a:endParaRPr lang="ru-RU" sz="16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r">
              <a:spcBef>
                <a:spcPts val="0"/>
              </a:spcBef>
            </a:pPr>
            <a:endParaRPr lang="ru-RU" sz="16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r">
              <a:spcBef>
                <a:spcPts val="0"/>
              </a:spcBef>
            </a:pPr>
            <a:r>
              <a:rPr lang="ru-RU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Подготовили: О.С. Корзина </a:t>
            </a:r>
          </a:p>
          <a:p>
            <a:pPr lvl="0" algn="r">
              <a:spcBef>
                <a:spcPts val="0"/>
              </a:spcBef>
            </a:pPr>
            <a:r>
              <a:rPr lang="ru-RU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Ю. Н. </a:t>
            </a:r>
            <a:r>
              <a:rPr lang="ru-RU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Шмелева</a:t>
            </a:r>
            <a:endParaRPr lang="ru-RU" sz="16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5973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20.01.20\Desktop\фото\IMG-20230322-WA005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 descr="C:\Users\20.01.20\Desktop\фото\IMG-20230314-WA0000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0" t="7854" r="14417" b="4694"/>
          <a:stretch/>
        </p:blipFill>
        <p:spPr bwMode="auto">
          <a:xfrm>
            <a:off x="4814048" y="860611"/>
            <a:ext cx="4329952" cy="5997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C:\Users\20.01.20\Desktop\фото\IMG-20230314-WA0060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8" t="3480" r="5835" b="9657"/>
          <a:stretch/>
        </p:blipFill>
        <p:spPr bwMode="auto">
          <a:xfrm>
            <a:off x="0" y="0"/>
            <a:ext cx="4639236" cy="5957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Горизонтальный свиток 1"/>
          <p:cNvSpPr/>
          <p:nvPr/>
        </p:nvSpPr>
        <p:spPr>
          <a:xfrm>
            <a:off x="4909024" y="-39349"/>
            <a:ext cx="4140000" cy="900000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Динамическая пауза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7410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20.01.20\Desktop\фото\IMG-20230322-WA005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20.01.20\Desktop\фото\IMG-20230322-WA0009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3" t="6149" b="2794"/>
          <a:stretch/>
        </p:blipFill>
        <p:spPr bwMode="auto">
          <a:xfrm>
            <a:off x="12947" y="0"/>
            <a:ext cx="4631061" cy="624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C:\Users\20.01.20\Desktop\фото\IMG-20230322-WA0027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79" t="10407" b="1206"/>
          <a:stretch/>
        </p:blipFill>
        <p:spPr bwMode="auto">
          <a:xfrm>
            <a:off x="4788024" y="801340"/>
            <a:ext cx="4355976" cy="6061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0120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20.01.20\Desktop\фото\IMG-20230322-WA005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58" y="-1442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ольга\Desktop\Фото\IMG-20230329-WA000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5" t="8857"/>
          <a:stretch/>
        </p:blipFill>
        <p:spPr bwMode="auto">
          <a:xfrm>
            <a:off x="0" y="-14420"/>
            <a:ext cx="4514476" cy="6250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ольга\Desktop\Фото\IMG-20230329-WA0009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42"/>
          <a:stretch/>
        </p:blipFill>
        <p:spPr bwMode="auto">
          <a:xfrm>
            <a:off x="4587458" y="612597"/>
            <a:ext cx="4590458" cy="6230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1255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20.01.20\Desktop\фото\IMG-20230322-WA005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58" y="18786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20.01.20\Desktop\фото\IMG_20230310_15054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43" b="15403"/>
          <a:stretch/>
        </p:blipFill>
        <p:spPr bwMode="auto">
          <a:xfrm>
            <a:off x="-20014" y="-3561"/>
            <a:ext cx="4532612" cy="5801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20.01.20\Desktop\фото\IMG_20230310_150628_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39" t="12275"/>
          <a:stretch/>
        </p:blipFill>
        <p:spPr bwMode="auto">
          <a:xfrm>
            <a:off x="4597361" y="842968"/>
            <a:ext cx="4568772" cy="6016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0024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20.01.20\Desktop\фото\IMG-20230322-WA005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58" y="-1442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20.01.20\Desktop\фото\IMG_20230310_15051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7053" y="0"/>
            <a:ext cx="512989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5918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20.01.20\Desktop\фото\IMG-20230322-WA005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C:\Users\20.01.20\Desktop\фото\IMG_20230310_15083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19" b="13940"/>
          <a:stretch/>
        </p:blipFill>
        <p:spPr bwMode="auto">
          <a:xfrm>
            <a:off x="4625563" y="929354"/>
            <a:ext cx="4518437" cy="5902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20.01.20\Desktop\фото\IMG_20230310_150752_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69" t="6651" b="8085"/>
          <a:stretch/>
        </p:blipFill>
        <p:spPr bwMode="auto">
          <a:xfrm>
            <a:off x="9631" y="-28454"/>
            <a:ext cx="4515879" cy="5847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7985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20.01.20\Desktop\фото\IMG-20230322-WA005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C:\Users\20.01.20\Desktop\фото\IMG-20230314-WA0048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97" t="10786" r="7385"/>
          <a:stretch/>
        </p:blipFill>
        <p:spPr bwMode="auto">
          <a:xfrm>
            <a:off x="-6167" y="0"/>
            <a:ext cx="4336869" cy="6118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20.01.20\Desktop\фото\IMG-20230314-WA0050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20" r="14327"/>
          <a:stretch/>
        </p:blipFill>
        <p:spPr bwMode="auto">
          <a:xfrm>
            <a:off x="4737395" y="831237"/>
            <a:ext cx="4406605" cy="6026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8508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20.01.20\Desktop\фото\IMG-20230322-WA005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 descr="C:\Users\20.01.20\Desktop\фото\IMG-20230309-WA002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57237"/>
            <a:ext cx="9144000" cy="5343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C:\Users\20.01.20\Desktop\фото\IMG-20230309-WA002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422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C:\Users\20.01.20\Desktop\фото\IMG-20230309-WA002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43" y="-8747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0292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5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20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20.01.20\Desktop\фото\IMG-20230322-WA005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C:\Users\20.01.20\Desktop\фото\IMG-20230309-WA001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6712"/>
            <a:ext cx="9144000" cy="4968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C:\Users\20.01.20\Desktop\фото\IMG-20230309-WA001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C:\Users\20.01.20\Desktop\фото\IMG-20230309-WA001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8680"/>
            <a:ext cx="9144000" cy="6023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9" name="Picture 5" descr="C:\Users\20.01.20\Desktop\фото\IMG-20230309-WA0014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25" y="1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8292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5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20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25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20.01.20\Desktop\фото\IMG-20230322-WA005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C:\Users\20.01.20\Desktop\фото\IMG-20230309-WA000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96752"/>
            <a:ext cx="9144000" cy="4536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Users\20.01.20\Desktop\фото\IMG-20230309-WA000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96752"/>
            <a:ext cx="9144000" cy="4536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C:\Users\20.01.20\Desktop\фото\IMG-20230309-WA0008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96752"/>
            <a:ext cx="9144000" cy="4536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5" name="Picture 5" descr="C:\Users\20.01.20\Desktop\фото\IMG-20230309-WA0009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115" y="1226935"/>
            <a:ext cx="9144000" cy="4536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0071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5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2000"/>
                                        <p:tgtEl>
                                          <p:spTgt spid="10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20.01.20\Desktop\фото\IMG-20230322-WA005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576" y="332656"/>
            <a:ext cx="7772400" cy="1368151"/>
          </a:xfrm>
        </p:spPr>
        <p:txBody>
          <a:bodyPr>
            <a:noAutofit/>
          </a:bodyPr>
          <a:lstStyle/>
          <a:p>
            <a:r>
              <a:rPr lang="ru-RU" sz="9600" b="1" dirty="0" smtClean="0">
                <a:latin typeface="Times New Roman" pitchFamily="18" charset="0"/>
                <a:cs typeface="Times New Roman" pitchFamily="18" charset="0"/>
              </a:rPr>
              <a:t>Цель </a:t>
            </a:r>
            <a:endParaRPr lang="ru-RU" sz="9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55576" y="1700808"/>
            <a:ext cx="7704856" cy="4104456"/>
          </a:xfrm>
        </p:spPr>
        <p:txBody>
          <a:bodyPr>
            <a:normAutofit/>
          </a:bodyPr>
          <a:lstStyle/>
          <a:p>
            <a:pPr algn="l"/>
            <a:r>
              <a:rPr lang="ru-RU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Сформировать</a:t>
            </a:r>
            <a:r>
              <a:rPr lang="ru-RU" sz="2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 детей основы здорового образа жизни, воспитывать  ответственное отношение к собственному здоровью и к здоровью окружающих. Создать условия для полноценной работы по сохранению и укреплению здоровья детей.</a:t>
            </a:r>
            <a:endParaRPr lang="ru-RU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4241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20.01.20\Desktop\фото\IMG-20230322-WA005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C:\Users\20.01.20\Desktop\фото\IMG-20230322-WA004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6772" y="-10284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20.01.20\Desktop\фото\IMG-20230322-WA004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6772" y="16004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540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75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20.01.20\Desktop\фото\IMG-20230322-WA005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C:\Users\20.01.20\Desktop\фото\IMG-20230320-WA000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7" t="4336" r="3488" b="8213"/>
          <a:stretch/>
        </p:blipFill>
        <p:spPr bwMode="auto">
          <a:xfrm>
            <a:off x="0" y="-7228"/>
            <a:ext cx="4625788" cy="5997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 descr="C:\Users\20.01.20\Desktop\фото\IMG-20230320-WA0016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0" t="10775" r="6076" b="2893"/>
          <a:stretch/>
        </p:blipFill>
        <p:spPr bwMode="auto">
          <a:xfrm>
            <a:off x="4657464" y="937391"/>
            <a:ext cx="4511792" cy="5920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 descr="C:\Users\20.01.20\Desktop\фото\IMG-20230320-WA0037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2" t="5162" r="5022" b="7387"/>
          <a:stretch/>
        </p:blipFill>
        <p:spPr bwMode="auto">
          <a:xfrm>
            <a:off x="-32188" y="0"/>
            <a:ext cx="4625788" cy="5997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7" descr="C:\Users\20.01.20\Desktop\фото\IMG-20230320-WA0024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32" t="9999"/>
          <a:stretch/>
        </p:blipFill>
        <p:spPr bwMode="auto">
          <a:xfrm>
            <a:off x="4655122" y="685801"/>
            <a:ext cx="4584063" cy="6172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20.01.20\Desktop\фото\IMG-20230320-WA0000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15" t="3058" r="-1" b="7568"/>
          <a:stretch/>
        </p:blipFill>
        <p:spPr bwMode="auto">
          <a:xfrm>
            <a:off x="0" y="-7228"/>
            <a:ext cx="4657464" cy="6129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4623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2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20.01.20\Desktop\фото\IMG-20230322-WA005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20.01.20\Desktop\фото\IMG_20230321_075648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22"/>
          <a:stretch/>
        </p:blipFill>
        <p:spPr bwMode="auto">
          <a:xfrm>
            <a:off x="4572000" y="621296"/>
            <a:ext cx="4572000" cy="6232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20.01.20\Desktop\фото\IMG_20230321_075934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26" r="4105" b="3797"/>
          <a:stretch/>
        </p:blipFill>
        <p:spPr bwMode="auto">
          <a:xfrm>
            <a:off x="1" y="10629"/>
            <a:ext cx="4466437" cy="6204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8255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20.01.20\Desktop\фото\IMG-20230322-WA005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C:\Users\20.01.20\Desktop\фото\IMG_20230313_07221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7053" y="0"/>
            <a:ext cx="512989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6279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20.01.20\Desktop\фото\IMG-20230322-WA005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64704"/>
            <a:ext cx="8229600" cy="4320480"/>
          </a:xfrm>
        </p:spPr>
        <p:txBody>
          <a:bodyPr>
            <a:normAutofit/>
          </a:bodyPr>
          <a:lstStyle/>
          <a:p>
            <a:r>
              <a:rPr lang="ru-RU" sz="13800" b="1" dirty="0" smtClean="0">
                <a:latin typeface="Times New Roman" pitchFamily="18" charset="0"/>
                <a:cs typeface="Times New Roman" pitchFamily="18" charset="0"/>
              </a:rPr>
              <a:t>Спасибо! </a:t>
            </a:r>
            <a:endParaRPr lang="ru-RU" sz="138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870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20.01.20\Desktop\фото\IMG-20230322-WA005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"/>
            <a:ext cx="7772400" cy="908719"/>
          </a:xfrm>
        </p:spPr>
        <p:txBody>
          <a:bodyPr>
            <a:normAutofit/>
          </a:bodyPr>
          <a:lstStyle/>
          <a:p>
            <a:pPr algn="l"/>
            <a:r>
              <a:rPr lang="ru-RU" sz="4800" b="1" dirty="0" smtClean="0">
                <a:latin typeface="Times New Roman" pitchFamily="18" charset="0"/>
                <a:cs typeface="Times New Roman" pitchFamily="18" charset="0"/>
              </a:rPr>
              <a:t>Задачи </a:t>
            </a:r>
            <a:endParaRPr lang="ru-RU" sz="4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51520" y="908720"/>
            <a:ext cx="8568952" cy="5544616"/>
          </a:xfrm>
        </p:spPr>
        <p:txBody>
          <a:bodyPr>
            <a:normAutofit/>
          </a:bodyPr>
          <a:lstStyle/>
          <a:p>
            <a:pPr algn="l"/>
            <a:r>
              <a:rPr lang="ru-RU" sz="2400" dirty="0" smtClean="0">
                <a:solidFill>
                  <a:schemeClr val="tx1"/>
                </a:solidFill>
              </a:rPr>
              <a:t>Расширять знания и навыки по соблюдению правил </a:t>
            </a:r>
            <a:r>
              <a:rPr lang="ru-RU" sz="2400" dirty="0" smtClean="0">
                <a:solidFill>
                  <a:schemeClr val="tx1"/>
                </a:solidFill>
              </a:rPr>
              <a:t>личной гигиены, </a:t>
            </a:r>
            <a:r>
              <a:rPr lang="ru-RU" sz="2400" dirty="0" smtClean="0">
                <a:solidFill>
                  <a:schemeClr val="tx1"/>
                </a:solidFill>
              </a:rPr>
              <a:t>воспитывать привычку сохранять осанку;</a:t>
            </a:r>
          </a:p>
          <a:p>
            <a:pPr algn="l"/>
            <a:r>
              <a:rPr lang="ru-RU" sz="2400" dirty="0" smtClean="0">
                <a:solidFill>
                  <a:schemeClr val="tx1"/>
                </a:solidFill>
              </a:rPr>
              <a:t>Расширять знания о влиянии закаливания на здоровье человека;</a:t>
            </a:r>
          </a:p>
          <a:p>
            <a:pPr algn="l"/>
            <a:r>
              <a:rPr lang="ru-RU" sz="2400" dirty="0" smtClean="0">
                <a:solidFill>
                  <a:schemeClr val="tx1"/>
                </a:solidFill>
              </a:rPr>
              <a:t>Развивать </a:t>
            </a:r>
            <a:r>
              <a:rPr lang="ru-RU" sz="2400" dirty="0" smtClean="0">
                <a:solidFill>
                  <a:schemeClr val="tx1"/>
                </a:solidFill>
              </a:rPr>
              <a:t> физические качества (быстроту</a:t>
            </a:r>
            <a:r>
              <a:rPr lang="ru-RU" sz="2400" dirty="0" smtClean="0">
                <a:solidFill>
                  <a:schemeClr val="tx1"/>
                </a:solidFill>
              </a:rPr>
              <a:t>, ловкость, выносливость, реакцию, внимательность, координацию движений, </a:t>
            </a:r>
            <a:r>
              <a:rPr lang="ru-RU" sz="2400" dirty="0" smtClean="0">
                <a:solidFill>
                  <a:schemeClr val="tx1"/>
                </a:solidFill>
              </a:rPr>
              <a:t>силу);</a:t>
            </a:r>
          </a:p>
          <a:p>
            <a:pPr algn="l"/>
            <a:r>
              <a:rPr lang="ru-RU" sz="2400" dirty="0" smtClean="0">
                <a:solidFill>
                  <a:schemeClr val="tx1"/>
                </a:solidFill>
              </a:rPr>
              <a:t>Познакомить с видами спорта;</a:t>
            </a:r>
            <a:endParaRPr lang="ru-RU" sz="2400" dirty="0" smtClean="0">
              <a:solidFill>
                <a:schemeClr val="tx1"/>
              </a:solidFill>
            </a:endParaRPr>
          </a:p>
          <a:p>
            <a:pPr algn="l"/>
            <a:r>
              <a:rPr lang="ru-RU" sz="2400" dirty="0" smtClean="0">
                <a:solidFill>
                  <a:schemeClr val="tx1"/>
                </a:solidFill>
              </a:rPr>
              <a:t>Формировать представления об инфекционных заболеваниях (микробы, вирусы</a:t>
            </a:r>
            <a:r>
              <a:rPr lang="ru-RU" sz="2400" dirty="0" smtClean="0">
                <a:solidFill>
                  <a:schemeClr val="tx1"/>
                </a:solidFill>
              </a:rPr>
              <a:t>);</a:t>
            </a:r>
            <a:endParaRPr lang="ru-RU" sz="2400" dirty="0" smtClean="0">
              <a:solidFill>
                <a:schemeClr val="tx1"/>
              </a:solidFill>
            </a:endParaRPr>
          </a:p>
          <a:p>
            <a:pPr algn="l"/>
            <a:r>
              <a:rPr lang="ru-RU" sz="2400" dirty="0" smtClean="0">
                <a:solidFill>
                  <a:schemeClr val="tx1"/>
                </a:solidFill>
              </a:rPr>
              <a:t>Формировать понимание о необходимости заботиться о своем здоровье, учиться вести здоровый образ </a:t>
            </a:r>
            <a:r>
              <a:rPr lang="ru-RU" sz="2400" dirty="0" smtClean="0">
                <a:solidFill>
                  <a:schemeClr val="tx1"/>
                </a:solidFill>
              </a:rPr>
              <a:t>жизни.</a:t>
            </a:r>
            <a:endParaRPr lang="ru-RU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6678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20.01.20\Desktop\фото\IMG-20230322-WA005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44000" cy="6669360"/>
          </a:xfrm>
        </p:spPr>
        <p:txBody>
          <a:bodyPr>
            <a:normAutofit/>
          </a:bodyPr>
          <a:lstStyle/>
          <a:p>
            <a:pPr algn="l"/>
            <a:endParaRPr lang="ru-RU" sz="24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/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Тип </a:t>
            </a:r>
            <a:r>
              <a:rPr lang="ru-RU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проекта</a:t>
            </a:r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среднесрочный (январь- март)</a:t>
            </a:r>
            <a:endParaRPr lang="ru-RU" sz="24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/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Вид проекта: 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физкультурно- оздоровительный, познавательный.</a:t>
            </a:r>
          </a:p>
          <a:p>
            <a:pPr algn="l"/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Участники проекта:  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дети, воспитатели, учитель- логопед, инструктор по физической культуре, родители.</a:t>
            </a:r>
          </a:p>
          <a:p>
            <a:pPr algn="l"/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Проводимые мероприятия: </a:t>
            </a:r>
            <a:r>
              <a:rPr lang="ru-RU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соблюдения правил личной </a:t>
            </a:r>
            <a:r>
              <a:rPr lang="ru-RU" sz="2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гигиены, 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утренняя гимнастика, НОД по физическому развитию, закаливающие процедуры,  беседы о 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идах спорта, дорожка здоровья, подвижные игры, применение </a:t>
            </a:r>
            <a:r>
              <a:rPr lang="ru-RU" sz="2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здоровьесберегающих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технологий 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дыхательная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бодрящая, 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пальчиковые 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гимнастика, гимнастика для глаз, «Су- </a:t>
            </a:r>
            <a:r>
              <a:rPr lang="ru-RU" sz="2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Джок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» и т.д.), спортивные развлечения в зале и на свежем воздухе,  чтение худ. литературы, итог «Веселые 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старты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».  </a:t>
            </a:r>
          </a:p>
          <a:p>
            <a:pPr algn="l"/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Итог проекта: 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удовлетворены потребности детей в двигательной активности; </a:t>
            </a:r>
          </a:p>
          <a:p>
            <a:pPr algn="l"/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Сформированы правила ЗОЖ;</a:t>
            </a:r>
          </a:p>
          <a:p>
            <a:pPr algn="l"/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Создание картотеки бодрящей гимнастики, пальчиковой, подвижных игр, 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малоподвижных, 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хороводных и </a:t>
            </a:r>
            <a:r>
              <a:rPr lang="ru-RU" sz="2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т.д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; </a:t>
            </a:r>
            <a:endParaRPr lang="ru-RU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/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Повышение уровня информационно- коммуникационной культуры детей;</a:t>
            </a:r>
          </a:p>
          <a:p>
            <a:pPr algn="l"/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Развитие положительных эмоций и умение чувствовать свой организм.</a:t>
            </a:r>
            <a:endParaRPr lang="ru-RU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1924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000"/>
                            </p:stCondLst>
                            <p:childTnLst>
                              <p:par>
                                <p:cTn id="5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20.01.20\Desktop\фото\IMG-20230322-WA005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594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20.01.20\Desktop\фото\IMG-20230309-WA002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764704"/>
            <a:ext cx="4427984" cy="6093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20.01.20\Desktop\фото\IMG-20230323-WA0006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20"/>
          <a:stretch/>
        </p:blipFill>
        <p:spPr bwMode="auto">
          <a:xfrm>
            <a:off x="-1" y="-34717"/>
            <a:ext cx="4336295" cy="5839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Горизонтальный свиток 1"/>
          <p:cNvSpPr/>
          <p:nvPr/>
        </p:nvSpPr>
        <p:spPr>
          <a:xfrm>
            <a:off x="4716016" y="-31594"/>
            <a:ext cx="3996000" cy="648000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Соблюдение личной гигиены</a:t>
            </a:r>
            <a:endParaRPr lang="ru-RU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Горизонтальный свиток 5"/>
          <p:cNvSpPr/>
          <p:nvPr/>
        </p:nvSpPr>
        <p:spPr>
          <a:xfrm>
            <a:off x="179512" y="5741089"/>
            <a:ext cx="4156782" cy="1033272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Утренний прием детей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0708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20.01.20\Desktop\фото\IMG-20230322-WA005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71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20.01.20\Desktop\фото\IMG-20230322-WA000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3083" b="10190"/>
          <a:stretch/>
        </p:blipFill>
        <p:spPr bwMode="auto">
          <a:xfrm>
            <a:off x="0" y="-3676"/>
            <a:ext cx="4506686" cy="6159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20.01.20\Desktop\фото\IMG-20230322-WA0040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68" t="7104" r="4305" b="9085"/>
          <a:stretch/>
        </p:blipFill>
        <p:spPr bwMode="auto">
          <a:xfrm>
            <a:off x="4634157" y="875211"/>
            <a:ext cx="4563637" cy="5982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0560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20.01.20\Desktop\фото\IMG-20230322-WA005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C:\Users\20.01.20\Desktop\фото\IMG_20230313_09043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10" t="3543" b="12927"/>
          <a:stretch/>
        </p:blipFill>
        <p:spPr bwMode="auto">
          <a:xfrm>
            <a:off x="0" y="2160"/>
            <a:ext cx="4565117" cy="5728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20.01.20\Desktop\фото\IMG_20230313_090713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148" b="12289"/>
          <a:stretch/>
        </p:blipFill>
        <p:spPr bwMode="auto">
          <a:xfrm>
            <a:off x="4689349" y="842773"/>
            <a:ext cx="4404120" cy="6015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 descr="C:\Users\20.01.20\Desktop\фото\IMG_20230313_090911_1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10" t="7951"/>
          <a:stretch/>
        </p:blipFill>
        <p:spPr bwMode="auto">
          <a:xfrm>
            <a:off x="13454" y="2160"/>
            <a:ext cx="4565117" cy="6312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C:\Users\20.01.20\Desktop\фото\IMG_20230313_091654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79" t="4771" b="3800"/>
          <a:stretch/>
        </p:blipFill>
        <p:spPr bwMode="auto">
          <a:xfrm>
            <a:off x="4578571" y="583893"/>
            <a:ext cx="4592326" cy="6270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4682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5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20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25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20.01.20\Desktop\фото\IMG-20230322-WA005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C:\Users\20.01.20\Desktop\фото\IMG_20230313_09273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0"/>
            <a:ext cx="512989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4152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20.01.20\Desktop\фото\IMG-20230322-WA005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20.01.20\Desktop\фото\IMG-20230322-WA0020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44" t="1999" b="8667"/>
          <a:stretch/>
        </p:blipFill>
        <p:spPr bwMode="auto">
          <a:xfrm>
            <a:off x="0" y="0"/>
            <a:ext cx="4572000" cy="6126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66" t="14472" r="1754" b="-14472"/>
          <a:stretch/>
        </p:blipFill>
        <p:spPr bwMode="auto">
          <a:xfrm>
            <a:off x="4716016" y="991756"/>
            <a:ext cx="446614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89669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614</TotalTime>
  <Words>289</Words>
  <Application>Microsoft Office PowerPoint</Application>
  <PresentationFormat>Экран (4:3)</PresentationFormat>
  <Paragraphs>31</Paragraphs>
  <Slides>24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Тема Office</vt:lpstr>
      <vt:lpstr>Муниципальное бюджетное дошкольное образовательное учреждение   «Детский сад № 98»</vt:lpstr>
      <vt:lpstr>Цель </vt:lpstr>
      <vt:lpstr>Задачи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Спасибо!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20.01.20</dc:creator>
  <cp:lastModifiedBy>ольга</cp:lastModifiedBy>
  <cp:revision>62</cp:revision>
  <dcterms:created xsi:type="dcterms:W3CDTF">2007-09-11T04:00:05Z</dcterms:created>
  <dcterms:modified xsi:type="dcterms:W3CDTF">2005-01-03T21:41:45Z</dcterms:modified>
</cp:coreProperties>
</file>