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80" r:id="rId5"/>
    <p:sldId id="281" r:id="rId6"/>
    <p:sldId id="286" r:id="rId7"/>
    <p:sldId id="291" r:id="rId8"/>
    <p:sldId id="292" r:id="rId9"/>
    <p:sldId id="282" r:id="rId10"/>
    <p:sldId id="287" r:id="rId11"/>
    <p:sldId id="288" r:id="rId12"/>
    <p:sldId id="289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718" autoAdjust="0"/>
  </p:normalViewPr>
  <p:slideViewPr>
    <p:cSldViewPr>
      <p:cViewPr varScale="1">
        <p:scale>
          <a:sx n="57" d="100"/>
          <a:sy n="57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Диаграмма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развития  речи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детей подготовительной логопедической группы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9.3194240733104672E-2"/>
          <c:y val="2.0671689941578881E-2"/>
        </c:manualLayout>
      </c:layout>
    </c:title>
    <c:plotArea>
      <c:layout>
        <c:manualLayout>
          <c:layoutTarget val="inner"/>
          <c:xMode val="edge"/>
          <c:yMode val="edge"/>
          <c:x val="0"/>
          <c:y val="0.28162459299558518"/>
          <c:w val="1"/>
          <c:h val="0.52540176324632126"/>
        </c:manualLayout>
      </c:layout>
      <c:barChart>
        <c:barDir val="col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Низкий уровень</c:v>
                </c:pt>
              </c:strCache>
            </c:strRef>
          </c:tx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2000">
                        <a:latin typeface="Arial Black" pitchFamily="34" charset="0"/>
                      </a:rPr>
                      <a:t>0</a:t>
                    </a:r>
                    <a:r>
                      <a:rPr lang="en-US" sz="2000">
                        <a:latin typeface="Arial Black" pitchFamily="34" charset="0"/>
                      </a:rPr>
                      <a:t>%</a:t>
                    </a:r>
                  </a:p>
                </c:rich>
              </c:tx>
            </c:dLbl>
            <c:txPr>
              <a:bodyPr/>
              <a:lstStyle/>
              <a:p>
                <a:pPr>
                  <a:defRPr sz="2000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Лист1!$B$1:$C$1</c:f>
              <c:strCache>
                <c:ptCount val="2"/>
                <c:pt idx="0">
                  <c:v>Начало года</c:v>
                </c:pt>
                <c:pt idx="1">
                  <c:v>Конец года</c:v>
                </c:pt>
              </c:strCache>
            </c:strRef>
          </c:cat>
          <c:val>
            <c:numRef>
              <c:f>Лист1!$B$2:$C$2</c:f>
              <c:numCache>
                <c:formatCode>0%</c:formatCode>
                <c:ptCount val="2"/>
                <c:pt idx="0">
                  <c:v>8.0000000000000224E-2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Средний уровень</c:v>
                </c:pt>
              </c:strCache>
            </c:strRef>
          </c:tx>
          <c:dLbls>
            <c:dLbl>
              <c:idx val="0"/>
              <c:layout>
                <c:manualLayout>
                  <c:x val="-1.5065807923523591E-3"/>
                  <c:y val="0.21248716222090269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Лист1!$B$1:$C$1</c:f>
              <c:strCache>
                <c:ptCount val="2"/>
                <c:pt idx="0">
                  <c:v>Начало года</c:v>
                </c:pt>
                <c:pt idx="1">
                  <c:v>Конец года</c:v>
                </c:pt>
              </c:strCache>
            </c:strRef>
          </c:cat>
          <c:val>
            <c:numRef>
              <c:f>Лист1!$B$3:$C$3</c:f>
              <c:numCache>
                <c:formatCode>0%</c:formatCode>
                <c:ptCount val="2"/>
                <c:pt idx="0">
                  <c:v>0.92</c:v>
                </c:pt>
                <c:pt idx="1">
                  <c:v>8.0000000000000224E-2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Высокий уровень</c:v>
                </c:pt>
              </c:strCache>
            </c:strRef>
          </c:tx>
          <c:dLbls>
            <c:dLbl>
              <c:idx val="1"/>
              <c:layout>
                <c:manualLayout>
                  <c:x val="0"/>
                  <c:y val="0.17502703596613625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Arial Black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Лист1!$B$1:$C$1</c:f>
              <c:strCache>
                <c:ptCount val="2"/>
                <c:pt idx="0">
                  <c:v>Начало года</c:v>
                </c:pt>
                <c:pt idx="1">
                  <c:v>Конец года</c:v>
                </c:pt>
              </c:strCache>
            </c:strRef>
          </c:cat>
          <c:val>
            <c:numRef>
              <c:f>Лист1!$B$4:$C$4</c:f>
              <c:numCache>
                <c:formatCode>0%</c:formatCode>
                <c:ptCount val="2"/>
                <c:pt idx="0">
                  <c:v>0</c:v>
                </c:pt>
                <c:pt idx="1">
                  <c:v>0.92</c:v>
                </c:pt>
              </c:numCache>
            </c:numRef>
          </c:val>
        </c:ser>
        <c:dLbls>
          <c:showVal val="1"/>
        </c:dLbls>
        <c:overlap val="-25"/>
        <c:axId val="92765568"/>
        <c:axId val="92787840"/>
      </c:barChart>
      <c:catAx>
        <c:axId val="92765568"/>
        <c:scaling>
          <c:orientation val="minMax"/>
        </c:scaling>
        <c:axPos val="b"/>
        <c:numFmt formatCode="General" sourceLinked="1"/>
        <c:majorTickMark val="none"/>
        <c:tickLblPos val="nextTo"/>
        <c:crossAx val="92787840"/>
        <c:crosses val="autoZero"/>
        <c:auto val="1"/>
        <c:lblAlgn val="ctr"/>
        <c:lblOffset val="100"/>
      </c:catAx>
      <c:valAx>
        <c:axId val="92787840"/>
        <c:scaling>
          <c:orientation val="minMax"/>
        </c:scaling>
        <c:delete val="1"/>
        <c:axPos val="l"/>
        <c:numFmt formatCode="0%" sourceLinked="1"/>
        <c:tickLblPos val="nextTo"/>
        <c:crossAx val="92765568"/>
        <c:crosses val="autoZero"/>
        <c:crossBetween val="between"/>
      </c:valAx>
    </c:plotArea>
    <c:legend>
      <c:legendPos val="t"/>
      <c:legendEntry>
        <c:idx val="1"/>
        <c:txPr>
          <a:bodyPr/>
          <a:lstStyle/>
          <a:p>
            <a:pPr>
              <a:defRPr sz="2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0"/>
        <c:txPr>
          <a:bodyPr/>
          <a:lstStyle/>
          <a:p>
            <a:pPr>
              <a:defRPr sz="2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2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6.0351016716640891E-3"/>
          <c:y val="0.19403811456050557"/>
          <c:w val="0.99095173674363135"/>
          <c:h val="0.14190434529017273"/>
        </c:manualLayout>
      </c:layout>
      <c:txPr>
        <a:bodyPr/>
        <a:lstStyle/>
        <a:p>
          <a:pPr>
            <a:defRPr sz="2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AE252D-950C-42F9-8B4B-E8137A5A1FF5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CBA75B8A-5E3E-479B-B2E8-0FF29101D761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Arial Black" pitchFamily="34" charset="0"/>
            </a:rPr>
            <a:t>1</a:t>
          </a:r>
          <a:endParaRPr lang="ru-RU" sz="2000" b="1" dirty="0">
            <a:solidFill>
              <a:schemeClr val="tx1"/>
            </a:solidFill>
            <a:latin typeface="Arial Black" pitchFamily="34" charset="0"/>
          </a:endParaRPr>
        </a:p>
      </dgm:t>
    </dgm:pt>
    <dgm:pt modelId="{9230139D-5B9B-45D8-9EB8-6D85288A9BD1}" type="parTrans" cxnId="{5CAA0B09-646E-454F-8A1D-E7BBFB430201}">
      <dgm:prSet/>
      <dgm:spPr/>
      <dgm:t>
        <a:bodyPr/>
        <a:lstStyle/>
        <a:p>
          <a:endParaRPr lang="ru-RU"/>
        </a:p>
      </dgm:t>
    </dgm:pt>
    <dgm:pt modelId="{CB52EB11-C339-4479-86D5-A6601FFAD9D6}" type="sibTrans" cxnId="{5CAA0B09-646E-454F-8A1D-E7BBFB430201}">
      <dgm:prSet/>
      <dgm:spPr/>
      <dgm:t>
        <a:bodyPr/>
        <a:lstStyle/>
        <a:p>
          <a:endParaRPr lang="ru-RU"/>
        </a:p>
      </dgm:t>
    </dgm:pt>
    <dgm:pt modelId="{05560CBD-0E49-47BB-8B92-FC8C366EFFC7}">
      <dgm:prSet phldrT="[Текст]" custT="1"/>
      <dgm:spPr/>
      <dgm:t>
        <a:bodyPr/>
        <a:lstStyle/>
        <a:p>
          <a:r>
            <a:rPr lang="ru-RU" sz="2200" b="1" spc="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Диагностическая работа</a:t>
          </a:r>
          <a:endParaRPr lang="ru-RU" sz="2200" dirty="0"/>
        </a:p>
      </dgm:t>
    </dgm:pt>
    <dgm:pt modelId="{C47BBE91-E2D8-413C-8E97-8DF1AB45262F}" type="parTrans" cxnId="{40618FD5-2DFC-4B67-930C-56DF6694F8FB}">
      <dgm:prSet/>
      <dgm:spPr/>
      <dgm:t>
        <a:bodyPr/>
        <a:lstStyle/>
        <a:p>
          <a:endParaRPr lang="ru-RU"/>
        </a:p>
      </dgm:t>
    </dgm:pt>
    <dgm:pt modelId="{E45E024E-F97E-4DAE-B898-BE634BAF9CE5}" type="sibTrans" cxnId="{40618FD5-2DFC-4B67-930C-56DF6694F8FB}">
      <dgm:prSet/>
      <dgm:spPr/>
      <dgm:t>
        <a:bodyPr/>
        <a:lstStyle/>
        <a:p>
          <a:endParaRPr lang="ru-RU"/>
        </a:p>
      </dgm:t>
    </dgm:pt>
    <dgm:pt modelId="{3AE7B47C-8BB8-4F0A-AB4F-32F1907DBD40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 Black" pitchFamily="34" charset="0"/>
            </a:rPr>
            <a:t>2</a:t>
          </a:r>
          <a:endParaRPr lang="ru-RU" sz="2000" dirty="0">
            <a:solidFill>
              <a:schemeClr val="tx1"/>
            </a:solidFill>
            <a:latin typeface="Arial Black" pitchFamily="34" charset="0"/>
          </a:endParaRPr>
        </a:p>
      </dgm:t>
    </dgm:pt>
    <dgm:pt modelId="{6CBE0166-BE1A-4137-9487-08A36E83A93A}" type="parTrans" cxnId="{BBB6A80E-7472-463B-B6F0-1538172B5DC6}">
      <dgm:prSet/>
      <dgm:spPr/>
      <dgm:t>
        <a:bodyPr/>
        <a:lstStyle/>
        <a:p>
          <a:endParaRPr lang="ru-RU"/>
        </a:p>
      </dgm:t>
    </dgm:pt>
    <dgm:pt modelId="{66B997A9-9B20-4339-A949-1C1A53202751}" type="sibTrans" cxnId="{BBB6A80E-7472-463B-B6F0-1538172B5DC6}">
      <dgm:prSet/>
      <dgm:spPr/>
      <dgm:t>
        <a:bodyPr/>
        <a:lstStyle/>
        <a:p>
          <a:endParaRPr lang="ru-RU"/>
        </a:p>
      </dgm:t>
    </dgm:pt>
    <dgm:pt modelId="{E0069E5E-2CB5-473F-88BD-A888904AE9B6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 Black" pitchFamily="34" charset="0"/>
            </a:rPr>
            <a:t>3</a:t>
          </a:r>
          <a:endParaRPr lang="ru-RU" sz="2000" dirty="0">
            <a:solidFill>
              <a:schemeClr val="tx1"/>
            </a:solidFill>
            <a:latin typeface="Arial Black" pitchFamily="34" charset="0"/>
          </a:endParaRPr>
        </a:p>
      </dgm:t>
    </dgm:pt>
    <dgm:pt modelId="{DDF7094A-A5F7-48D7-AE44-9190E4B863F9}" type="parTrans" cxnId="{7CE31BB7-8B65-48E5-B1BC-9831002A9C63}">
      <dgm:prSet/>
      <dgm:spPr/>
      <dgm:t>
        <a:bodyPr/>
        <a:lstStyle/>
        <a:p>
          <a:endParaRPr lang="ru-RU"/>
        </a:p>
      </dgm:t>
    </dgm:pt>
    <dgm:pt modelId="{6188213D-8D22-48B6-959D-62A1D306177A}" type="sibTrans" cxnId="{7CE31BB7-8B65-48E5-B1BC-9831002A9C63}">
      <dgm:prSet/>
      <dgm:spPr/>
      <dgm:t>
        <a:bodyPr/>
        <a:lstStyle/>
        <a:p>
          <a:endParaRPr lang="ru-RU"/>
        </a:p>
      </dgm:t>
    </dgm:pt>
    <dgm:pt modelId="{5DF2BFC3-4666-4B36-85B2-E7376D733E94}">
      <dgm:prSet phldrT="[Текст]" custT="1"/>
      <dgm:spPr/>
      <dgm:t>
        <a:bodyPr/>
        <a:lstStyle/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Организационно - методическая работа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35D4DD90-C2C8-4208-9CA1-4AF6E2C9C64B}" type="parTrans" cxnId="{2D141BE2-97F7-4ECA-B1C7-EC9F5F19ED38}">
      <dgm:prSet/>
      <dgm:spPr/>
      <dgm:t>
        <a:bodyPr/>
        <a:lstStyle/>
        <a:p>
          <a:endParaRPr lang="ru-RU"/>
        </a:p>
      </dgm:t>
    </dgm:pt>
    <dgm:pt modelId="{D967AF0F-A033-4B95-B423-5B3B0A951596}" type="sibTrans" cxnId="{2D141BE2-97F7-4ECA-B1C7-EC9F5F19ED38}">
      <dgm:prSet/>
      <dgm:spPr/>
      <dgm:t>
        <a:bodyPr/>
        <a:lstStyle/>
        <a:p>
          <a:endParaRPr lang="ru-RU"/>
        </a:p>
      </dgm:t>
    </dgm:pt>
    <dgm:pt modelId="{39D920ED-5B99-427A-ACE3-4438CE141F3D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 Black" pitchFamily="34" charset="0"/>
            </a:rPr>
            <a:t>4</a:t>
          </a:r>
          <a:endParaRPr lang="ru-RU" sz="2000" dirty="0">
            <a:solidFill>
              <a:schemeClr val="tx1"/>
            </a:solidFill>
            <a:latin typeface="Arial Black" pitchFamily="34" charset="0"/>
          </a:endParaRPr>
        </a:p>
      </dgm:t>
    </dgm:pt>
    <dgm:pt modelId="{2C5FAFF2-2AD4-46EB-B337-F7AAC5146729}" type="parTrans" cxnId="{E863B4C8-D695-4F78-BE58-77F5E95D78B3}">
      <dgm:prSet/>
      <dgm:spPr/>
      <dgm:t>
        <a:bodyPr/>
        <a:lstStyle/>
        <a:p>
          <a:endParaRPr lang="ru-RU"/>
        </a:p>
      </dgm:t>
    </dgm:pt>
    <dgm:pt modelId="{4270BB22-AA04-4AB5-A7EB-EE8100470D4E}" type="sibTrans" cxnId="{E863B4C8-D695-4F78-BE58-77F5E95D78B3}">
      <dgm:prSet/>
      <dgm:spPr/>
      <dgm:t>
        <a:bodyPr/>
        <a:lstStyle/>
        <a:p>
          <a:endParaRPr lang="ru-RU"/>
        </a:p>
      </dgm:t>
    </dgm:pt>
    <dgm:pt modelId="{E4C29F37-5B15-446C-9A53-CB9184DFD351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 Black" pitchFamily="34" charset="0"/>
            </a:rPr>
            <a:t>5</a:t>
          </a:r>
          <a:endParaRPr lang="ru-RU" sz="2000" dirty="0">
            <a:solidFill>
              <a:schemeClr val="tx1"/>
            </a:solidFill>
            <a:latin typeface="Arial Black" pitchFamily="34" charset="0"/>
          </a:endParaRPr>
        </a:p>
      </dgm:t>
    </dgm:pt>
    <dgm:pt modelId="{580E5399-0E0C-4DD8-984F-2ECC39845BC6}" type="parTrans" cxnId="{F25059FA-B40F-46FE-8242-4B1F5F487482}">
      <dgm:prSet/>
      <dgm:spPr/>
      <dgm:t>
        <a:bodyPr/>
        <a:lstStyle/>
        <a:p>
          <a:endParaRPr lang="ru-RU"/>
        </a:p>
      </dgm:t>
    </dgm:pt>
    <dgm:pt modelId="{7990801B-B797-45D0-93C0-3D7C5C3B1BDC}" type="sibTrans" cxnId="{F25059FA-B40F-46FE-8242-4B1F5F487482}">
      <dgm:prSet/>
      <dgm:spPr/>
      <dgm:t>
        <a:bodyPr/>
        <a:lstStyle/>
        <a:p>
          <a:endParaRPr lang="ru-RU"/>
        </a:p>
      </dgm:t>
    </dgm:pt>
    <dgm:pt modelId="{F1C2B5FB-1ED7-4466-896D-6746A516717A}">
      <dgm:prSet custT="1"/>
      <dgm:spPr/>
      <dgm:t>
        <a:bodyPr/>
        <a:lstStyle/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Консультативно – профилактическая работа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0B9F4319-CA9D-43EC-BA67-329D064BF246}" type="parTrans" cxnId="{88128E3D-6756-41B4-AC06-FA3DEA64E975}">
      <dgm:prSet/>
      <dgm:spPr/>
      <dgm:t>
        <a:bodyPr/>
        <a:lstStyle/>
        <a:p>
          <a:endParaRPr lang="ru-RU"/>
        </a:p>
      </dgm:t>
    </dgm:pt>
    <dgm:pt modelId="{978EACCC-4C55-477C-B678-B41B27ABDEE7}" type="sibTrans" cxnId="{88128E3D-6756-41B4-AC06-FA3DEA64E975}">
      <dgm:prSet/>
      <dgm:spPr/>
      <dgm:t>
        <a:bodyPr/>
        <a:lstStyle/>
        <a:p>
          <a:endParaRPr lang="ru-RU"/>
        </a:p>
      </dgm:t>
    </dgm:pt>
    <dgm:pt modelId="{3EF511DE-AF84-4898-9169-B805FAE1B706}">
      <dgm:prSet custT="1"/>
      <dgm:spPr/>
      <dgm:t>
        <a:bodyPr/>
        <a:lstStyle/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Самообразование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ED158487-8F41-4905-B4C4-EFDF272383BA}" type="parTrans" cxnId="{BC1FF9D6-1F46-4E7B-A688-8F93E9134509}">
      <dgm:prSet/>
      <dgm:spPr/>
      <dgm:t>
        <a:bodyPr/>
        <a:lstStyle/>
        <a:p>
          <a:endParaRPr lang="ru-RU"/>
        </a:p>
      </dgm:t>
    </dgm:pt>
    <dgm:pt modelId="{177CA501-C25C-4EB5-8BB2-4B4E1B25127B}" type="sibTrans" cxnId="{BC1FF9D6-1F46-4E7B-A688-8F93E9134509}">
      <dgm:prSet/>
      <dgm:spPr/>
      <dgm:t>
        <a:bodyPr/>
        <a:lstStyle/>
        <a:p>
          <a:endParaRPr lang="ru-RU"/>
        </a:p>
      </dgm:t>
    </dgm:pt>
    <dgm:pt modelId="{CD6C68AE-A91E-43CC-BC35-8CAA20E5A2A4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Разработка планов коррекционно-педагогической работы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70ADBFC5-00FD-4F1C-A060-3CE6AAFF130F}" type="parTrans" cxnId="{CEC699FC-5329-45CB-8CE4-0970CA9A4FEB}">
      <dgm:prSet/>
      <dgm:spPr/>
      <dgm:t>
        <a:bodyPr/>
        <a:lstStyle/>
        <a:p>
          <a:endParaRPr lang="ru-RU"/>
        </a:p>
      </dgm:t>
    </dgm:pt>
    <dgm:pt modelId="{DE08B6FE-6EDC-4AD6-A285-99A98D948329}" type="sibTrans" cxnId="{CEC699FC-5329-45CB-8CE4-0970CA9A4FEB}">
      <dgm:prSet/>
      <dgm:spPr/>
      <dgm:t>
        <a:bodyPr/>
        <a:lstStyle/>
        <a:p>
          <a:endParaRPr lang="ru-RU"/>
        </a:p>
      </dgm:t>
    </dgm:pt>
    <dgm:pt modelId="{E6DE1600-8230-4ECB-9D0F-12CD7FFAB5BA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2DB4732C-A200-4C53-8663-382C2F3777F0}" type="parTrans" cxnId="{B3039622-EA45-4062-A64E-B5C44465F7C6}">
      <dgm:prSet/>
      <dgm:spPr/>
      <dgm:t>
        <a:bodyPr/>
        <a:lstStyle/>
        <a:p>
          <a:endParaRPr lang="ru-RU"/>
        </a:p>
      </dgm:t>
    </dgm:pt>
    <dgm:pt modelId="{598A8B08-412D-4DD3-BE7E-D9B9D03716C9}" type="sibTrans" cxnId="{B3039622-EA45-4062-A64E-B5C44465F7C6}">
      <dgm:prSet/>
      <dgm:spPr/>
      <dgm:t>
        <a:bodyPr/>
        <a:lstStyle/>
        <a:p>
          <a:endParaRPr lang="ru-RU"/>
        </a:p>
      </dgm:t>
    </dgm:pt>
    <dgm:pt modelId="{A7DAC203-7C0A-4A54-8C29-13A0AE7BFFCE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CA44D0A5-B2ED-408B-9EA1-2A55F527A4F7}" type="parTrans" cxnId="{0D1A333D-CC40-43F0-AFC3-E8015CD18ED9}">
      <dgm:prSet/>
      <dgm:spPr/>
      <dgm:t>
        <a:bodyPr/>
        <a:lstStyle/>
        <a:p>
          <a:endParaRPr lang="ru-RU"/>
        </a:p>
      </dgm:t>
    </dgm:pt>
    <dgm:pt modelId="{3B5D83FB-CF14-4749-87EC-0BF1EDB127E3}" type="sibTrans" cxnId="{0D1A333D-CC40-43F0-AFC3-E8015CD18ED9}">
      <dgm:prSet/>
      <dgm:spPr/>
      <dgm:t>
        <a:bodyPr/>
        <a:lstStyle/>
        <a:p>
          <a:endParaRPr lang="ru-RU"/>
        </a:p>
      </dgm:t>
    </dgm:pt>
    <dgm:pt modelId="{F24AE231-B9CA-4453-BC41-0D46BD66CD66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BE693E2A-A7BC-4700-A849-FD5772152956}" type="parTrans" cxnId="{E7BC7799-4736-4CF0-A9D1-3CD14FFF8CCF}">
      <dgm:prSet/>
      <dgm:spPr/>
      <dgm:t>
        <a:bodyPr/>
        <a:lstStyle/>
        <a:p>
          <a:endParaRPr lang="ru-RU"/>
        </a:p>
      </dgm:t>
    </dgm:pt>
    <dgm:pt modelId="{B2C5239C-1B0A-4169-9BD6-2F6BA922DA56}" type="sibTrans" cxnId="{E7BC7799-4736-4CF0-A9D1-3CD14FFF8CCF}">
      <dgm:prSet/>
      <dgm:spPr/>
      <dgm:t>
        <a:bodyPr/>
        <a:lstStyle/>
        <a:p>
          <a:endParaRPr lang="ru-RU"/>
        </a:p>
      </dgm:t>
    </dgm:pt>
    <dgm:pt modelId="{01C15ACF-8BCC-4A08-8749-BB15EDB8E6BD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4353E1A8-F5D1-441E-8E0F-9448DDAF9890}" type="parTrans" cxnId="{AF5494ED-05F5-4EA0-A819-C26461412067}">
      <dgm:prSet/>
      <dgm:spPr/>
      <dgm:t>
        <a:bodyPr/>
        <a:lstStyle/>
        <a:p>
          <a:endParaRPr lang="ru-RU"/>
        </a:p>
      </dgm:t>
    </dgm:pt>
    <dgm:pt modelId="{98EAAC49-B4D1-4E67-AE58-CCB0F4660AAA}" type="sibTrans" cxnId="{AF5494ED-05F5-4EA0-A819-C26461412067}">
      <dgm:prSet/>
      <dgm:spPr/>
      <dgm:t>
        <a:bodyPr/>
        <a:lstStyle/>
        <a:p>
          <a:endParaRPr lang="ru-RU"/>
        </a:p>
      </dgm:t>
    </dgm:pt>
    <dgm:pt modelId="{FC29E391-443F-482E-BF81-9EBFDF701574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Систематически проводилась ООД   *  Связь с социумом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73B229BA-6757-457E-905F-A2B2BCD31234}" type="parTrans" cxnId="{C0DAEF75-736A-4A2C-81FD-5A8AA272F2C8}">
      <dgm:prSet/>
      <dgm:spPr/>
      <dgm:t>
        <a:bodyPr/>
        <a:lstStyle/>
        <a:p>
          <a:endParaRPr lang="ru-RU"/>
        </a:p>
      </dgm:t>
    </dgm:pt>
    <dgm:pt modelId="{32163E08-CC88-43BA-ADD0-BDEF7717B427}" type="sibTrans" cxnId="{C0DAEF75-736A-4A2C-81FD-5A8AA272F2C8}">
      <dgm:prSet/>
      <dgm:spPr/>
      <dgm:t>
        <a:bodyPr/>
        <a:lstStyle/>
        <a:p>
          <a:endParaRPr lang="ru-RU"/>
        </a:p>
      </dgm:t>
    </dgm:pt>
    <dgm:pt modelId="{CC7F30E8-A747-4814-9515-2D47BB55762D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9A28C67B-FFBD-4E83-B264-278B9E0677AA}" type="parTrans" cxnId="{F7792372-4259-4F85-BA1D-FDE298382574}">
      <dgm:prSet/>
      <dgm:spPr/>
      <dgm:t>
        <a:bodyPr/>
        <a:lstStyle/>
        <a:p>
          <a:endParaRPr lang="ru-RU"/>
        </a:p>
      </dgm:t>
    </dgm:pt>
    <dgm:pt modelId="{0EB4B36B-BCF6-4AA2-9FBF-BF0D5BD59452}" type="sibTrans" cxnId="{F7792372-4259-4F85-BA1D-FDE298382574}">
      <dgm:prSet/>
      <dgm:spPr/>
      <dgm:t>
        <a:bodyPr/>
        <a:lstStyle/>
        <a:p>
          <a:endParaRPr lang="ru-RU"/>
        </a:p>
      </dgm:t>
    </dgm:pt>
    <dgm:pt modelId="{D1C3EF36-44D2-4B9E-8D2C-006238A5F246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Коррекционно-развивающая работа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44DF59AE-AF53-4D8E-BAD7-6D966BD448C2}" type="parTrans" cxnId="{C9141409-437A-4982-AFBA-9671F6C3C128}">
      <dgm:prSet/>
      <dgm:spPr/>
      <dgm:t>
        <a:bodyPr/>
        <a:lstStyle/>
        <a:p>
          <a:endParaRPr lang="ru-RU"/>
        </a:p>
      </dgm:t>
    </dgm:pt>
    <dgm:pt modelId="{0D648DFD-9C2D-4E36-87D9-BFB7E4BA7195}" type="sibTrans" cxnId="{C9141409-437A-4982-AFBA-9671F6C3C128}">
      <dgm:prSet/>
      <dgm:spPr/>
      <dgm:t>
        <a:bodyPr/>
        <a:lstStyle/>
        <a:p>
          <a:endParaRPr lang="ru-RU"/>
        </a:p>
      </dgm:t>
    </dgm:pt>
    <dgm:pt modelId="{3DAAC57A-F2A8-4ACC-BE46-4506B3C58DC2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00EC9DEF-A1F3-4BEC-93F5-435DA1176141}" type="parTrans" cxnId="{30EF2456-CF02-47BD-B6B5-94BD1CB2F982}">
      <dgm:prSet/>
      <dgm:spPr/>
      <dgm:t>
        <a:bodyPr/>
        <a:lstStyle/>
        <a:p>
          <a:endParaRPr lang="ru-RU"/>
        </a:p>
      </dgm:t>
    </dgm:pt>
    <dgm:pt modelId="{12CBEFD9-F93C-4702-A80A-2D59B36B51A7}" type="sibTrans" cxnId="{30EF2456-CF02-47BD-B6B5-94BD1CB2F982}">
      <dgm:prSet/>
      <dgm:spPr/>
      <dgm:t>
        <a:bodyPr/>
        <a:lstStyle/>
        <a:p>
          <a:endParaRPr lang="ru-RU"/>
        </a:p>
      </dgm:t>
    </dgm:pt>
    <dgm:pt modelId="{9A8417BE-71D0-491F-B7B0-24A301D8CC54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Мероприятия с детьми                        * Достижения детей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F2795FE6-86B0-4047-9C96-C1B13CE5746D}" type="parTrans" cxnId="{0E882BCA-AB2B-46CA-A05F-BD364A3A932A}">
      <dgm:prSet/>
      <dgm:spPr/>
      <dgm:t>
        <a:bodyPr/>
        <a:lstStyle/>
        <a:p>
          <a:endParaRPr lang="ru-RU"/>
        </a:p>
      </dgm:t>
    </dgm:pt>
    <dgm:pt modelId="{8EDE758D-3093-46D3-AD7D-6FFF7FA45B69}" type="sibTrans" cxnId="{0E882BCA-AB2B-46CA-A05F-BD364A3A932A}">
      <dgm:prSet/>
      <dgm:spPr/>
      <dgm:t>
        <a:bodyPr/>
        <a:lstStyle/>
        <a:p>
          <a:endParaRPr lang="ru-RU"/>
        </a:p>
      </dgm:t>
    </dgm:pt>
    <dgm:pt modelId="{45E8B769-EDF1-4C70-8299-37FFD9E7F99E}">
      <dgm:prSet phldrT="[Текст]" custT="1"/>
      <dgm:spPr/>
      <dgm:t>
        <a:bodyPr/>
        <a:lstStyle/>
        <a:p>
          <a:pPr>
            <a:lnSpc>
              <a:spcPct val="10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35EA14EF-4E44-4102-8C96-B1376684721B}" type="parTrans" cxnId="{D28488F7-AE5C-41A8-AB78-C2D94F3EA437}">
      <dgm:prSet/>
      <dgm:spPr/>
      <dgm:t>
        <a:bodyPr/>
        <a:lstStyle/>
        <a:p>
          <a:endParaRPr lang="ru-RU"/>
        </a:p>
      </dgm:t>
    </dgm:pt>
    <dgm:pt modelId="{0A07BA2E-AB08-4825-9D7C-129BE1103B93}" type="sibTrans" cxnId="{D28488F7-AE5C-41A8-AB78-C2D94F3EA437}">
      <dgm:prSet/>
      <dgm:spPr/>
      <dgm:t>
        <a:bodyPr/>
        <a:lstStyle/>
        <a:p>
          <a:endParaRPr lang="ru-RU"/>
        </a:p>
      </dgm:t>
    </dgm:pt>
    <dgm:pt modelId="{288E9643-33B2-4DCD-8311-9D81E38CE70D}">
      <dgm:prSet phldrT="[Текст]" custT="1"/>
      <dgm:spPr/>
      <dgm:t>
        <a:bodyPr/>
        <a:lstStyle/>
        <a:p>
          <a:pPr>
            <a:lnSpc>
              <a:spcPct val="100000"/>
            </a:lnSpc>
          </a:pP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049B8CD2-F764-4671-BADF-3978D60EBE62}" type="sibTrans" cxnId="{BA76AE3B-05DE-4BE6-B0F9-4659FFE6A91A}">
      <dgm:prSet/>
      <dgm:spPr/>
      <dgm:t>
        <a:bodyPr/>
        <a:lstStyle/>
        <a:p>
          <a:endParaRPr lang="ru-RU"/>
        </a:p>
      </dgm:t>
    </dgm:pt>
    <dgm:pt modelId="{F56FCC4D-1A41-45D3-9525-1B600C3DDCF5}" type="parTrans" cxnId="{BA76AE3B-05DE-4BE6-B0F9-4659FFE6A91A}">
      <dgm:prSet/>
      <dgm:spPr/>
      <dgm:t>
        <a:bodyPr/>
        <a:lstStyle/>
        <a:p>
          <a:endParaRPr lang="ru-RU"/>
        </a:p>
      </dgm:t>
    </dgm:pt>
    <dgm:pt modelId="{8F677B13-74CF-4B85-8BFD-288F9EA5BD1A}">
      <dgm:prSet custT="1"/>
      <dgm:spPr/>
      <dgm:t>
        <a:bodyPr/>
        <a:lstStyle/>
        <a:p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4FD19229-E905-4334-974F-562AD0636E17}" type="parTrans" cxnId="{D8B9F8CB-B732-40FD-85AF-3B476758366D}">
      <dgm:prSet/>
      <dgm:spPr/>
      <dgm:t>
        <a:bodyPr/>
        <a:lstStyle/>
        <a:p>
          <a:endParaRPr lang="ru-RU"/>
        </a:p>
      </dgm:t>
    </dgm:pt>
    <dgm:pt modelId="{9E0730CE-0377-453B-B5AB-EA90CC3A3C33}" type="sibTrans" cxnId="{D8B9F8CB-B732-40FD-85AF-3B476758366D}">
      <dgm:prSet/>
      <dgm:spPr/>
      <dgm:t>
        <a:bodyPr/>
        <a:lstStyle/>
        <a:p>
          <a:endParaRPr lang="ru-RU"/>
        </a:p>
      </dgm:t>
    </dgm:pt>
    <dgm:pt modelId="{59F1BC34-0F91-4F99-BA2C-67F4EF4F832E}">
      <dgm:prSet custT="1"/>
      <dgm:spPr/>
      <dgm:t>
        <a:bodyPr/>
        <a:lstStyle/>
        <a:p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Работа с родителями.       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2061DA09-19E7-42B1-9A3F-6835F4DE6770}" type="parTrans" cxnId="{CEE5C820-B398-4D4A-86E7-A850AE1D3420}">
      <dgm:prSet/>
      <dgm:spPr/>
      <dgm:t>
        <a:bodyPr/>
        <a:lstStyle/>
        <a:p>
          <a:endParaRPr lang="ru-RU"/>
        </a:p>
      </dgm:t>
    </dgm:pt>
    <dgm:pt modelId="{4655CDDA-018F-4F79-9646-2F04716E15AA}" type="sibTrans" cxnId="{CEE5C820-B398-4D4A-86E7-A850AE1D3420}">
      <dgm:prSet/>
      <dgm:spPr/>
      <dgm:t>
        <a:bodyPr/>
        <a:lstStyle/>
        <a:p>
          <a:endParaRPr lang="ru-RU"/>
        </a:p>
      </dgm:t>
    </dgm:pt>
    <dgm:pt modelId="{28450D5D-AB8E-4943-BA48-96D12980A6FF}">
      <dgm:prSet custT="1"/>
      <dgm:spPr/>
      <dgm:t>
        <a:bodyPr/>
        <a:lstStyle/>
        <a:p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Работа с педагогами и специалистами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10234C2E-AE93-4F44-BE75-78E559AF3BE5}" type="parTrans" cxnId="{4DF94E67-267A-4B33-B688-77E312B457BE}">
      <dgm:prSet/>
      <dgm:spPr/>
      <dgm:t>
        <a:bodyPr/>
        <a:lstStyle/>
        <a:p>
          <a:endParaRPr lang="ru-RU"/>
        </a:p>
      </dgm:t>
    </dgm:pt>
    <dgm:pt modelId="{5E0E60AB-A053-41CC-B87A-EE5123643F67}" type="sibTrans" cxnId="{4DF94E67-267A-4B33-B688-77E312B457BE}">
      <dgm:prSet/>
      <dgm:spPr/>
      <dgm:t>
        <a:bodyPr/>
        <a:lstStyle/>
        <a:p>
          <a:endParaRPr lang="ru-RU"/>
        </a:p>
      </dgm:t>
    </dgm:pt>
    <dgm:pt modelId="{54058D88-4888-48E2-B46B-CEBA85D0EB2C}">
      <dgm:prSet custT="1"/>
      <dgm:spPr/>
      <dgm:t>
        <a:bodyPr/>
        <a:lstStyle/>
        <a:p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6FE2729E-A6BB-4ECC-96F7-83945239411A}" type="parTrans" cxnId="{DFECCDA8-6163-4778-B54A-0258302C173E}">
      <dgm:prSet/>
      <dgm:spPr/>
      <dgm:t>
        <a:bodyPr/>
        <a:lstStyle/>
        <a:p>
          <a:endParaRPr lang="ru-RU"/>
        </a:p>
      </dgm:t>
    </dgm:pt>
    <dgm:pt modelId="{89AF6F68-5170-48D6-9FE6-99696698D83A}" type="sibTrans" cxnId="{DFECCDA8-6163-4778-B54A-0258302C173E}">
      <dgm:prSet/>
      <dgm:spPr/>
      <dgm:t>
        <a:bodyPr/>
        <a:lstStyle/>
        <a:p>
          <a:endParaRPr lang="ru-RU"/>
        </a:p>
      </dgm:t>
    </dgm:pt>
    <dgm:pt modelId="{481C1DD0-2FB4-4217-9634-5FCB9CBCD9B2}" type="pres">
      <dgm:prSet presAssocID="{E5AE252D-950C-42F9-8B4B-E8137A5A1FF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B25AA0-0C3D-45EE-A6C3-B768A8A2C358}" type="pres">
      <dgm:prSet presAssocID="{CBA75B8A-5E3E-479B-B2E8-0FF29101D761}" presName="composite" presStyleCnt="0"/>
      <dgm:spPr/>
    </dgm:pt>
    <dgm:pt modelId="{EB2358A7-0BC5-44F6-9CBF-63356811EE99}" type="pres">
      <dgm:prSet presAssocID="{CBA75B8A-5E3E-479B-B2E8-0FF29101D761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DA45D-69E5-4CCF-9452-4A6F1A2499F6}" type="pres">
      <dgm:prSet presAssocID="{CBA75B8A-5E3E-479B-B2E8-0FF29101D761}" presName="descendantText" presStyleLbl="alignAcc1" presStyleIdx="0" presStyleCnt="5" custLinFactNeighborX="2906" custLinFactNeighborY="-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725A3-9413-466D-AECD-615F1113073C}" type="pres">
      <dgm:prSet presAssocID="{CB52EB11-C339-4479-86D5-A6601FFAD9D6}" presName="sp" presStyleCnt="0"/>
      <dgm:spPr/>
    </dgm:pt>
    <dgm:pt modelId="{99D061E3-26BF-4301-8F8B-8B9AE3633F19}" type="pres">
      <dgm:prSet presAssocID="{3AE7B47C-8BB8-4F0A-AB4F-32F1907DBD40}" presName="composite" presStyleCnt="0"/>
      <dgm:spPr/>
    </dgm:pt>
    <dgm:pt modelId="{E294706E-4032-427C-97DE-7CE59F8AA103}" type="pres">
      <dgm:prSet presAssocID="{3AE7B47C-8BB8-4F0A-AB4F-32F1907DBD40}" presName="parentText" presStyleLbl="alignNode1" presStyleIdx="1" presStyleCnt="5" custScaleY="273285" custLinFactNeighborX="-99" custLinFactNeighborY="-45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A1F8E-3E9A-49D6-811E-EFAABB802F79}" type="pres">
      <dgm:prSet presAssocID="{3AE7B47C-8BB8-4F0A-AB4F-32F1907DBD40}" presName="descendantText" presStyleLbl="alignAcc1" presStyleIdx="1" presStyleCnt="5" custScaleX="96417" custScaleY="368620" custLinFactNeighborX="-119" custLinFactNeighborY="1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4A44F-85B8-494D-B9EE-B73A21D2ECF2}" type="pres">
      <dgm:prSet presAssocID="{66B997A9-9B20-4339-A949-1C1A53202751}" presName="sp" presStyleCnt="0"/>
      <dgm:spPr/>
    </dgm:pt>
    <dgm:pt modelId="{908A5474-8466-4BEF-8FE0-910D300A7DA4}" type="pres">
      <dgm:prSet presAssocID="{E0069E5E-2CB5-473F-88BD-A888904AE9B6}" presName="composite" presStyleCnt="0"/>
      <dgm:spPr/>
    </dgm:pt>
    <dgm:pt modelId="{4DD61FFE-3711-410F-A96D-268B63A9B4B1}" type="pres">
      <dgm:prSet presAssocID="{E0069E5E-2CB5-473F-88BD-A888904AE9B6}" presName="parentText" presStyleLbl="alignNode1" presStyleIdx="2" presStyleCnt="5" custLinFactNeighborX="-214" custLinFactNeighborY="551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225E8-369F-44DB-B9ED-C3EB7F6E593B}" type="pres">
      <dgm:prSet presAssocID="{E0069E5E-2CB5-473F-88BD-A888904AE9B6}" presName="descendantText" presStyleLbl="alignAcc1" presStyleIdx="2" presStyleCnt="5" custScaleX="96425" custLinFactNeighborX="-373" custLinFactNeighborY="29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3D1144-7D63-41CB-B8CF-27FB0A72F9CC}" type="pres">
      <dgm:prSet presAssocID="{6188213D-8D22-48B6-959D-62A1D306177A}" presName="sp" presStyleCnt="0"/>
      <dgm:spPr/>
    </dgm:pt>
    <dgm:pt modelId="{BDDF6B21-7351-48B3-BB87-FA1A4019C084}" type="pres">
      <dgm:prSet presAssocID="{39D920ED-5B99-427A-ACE3-4438CE141F3D}" presName="composite" presStyleCnt="0"/>
      <dgm:spPr/>
    </dgm:pt>
    <dgm:pt modelId="{A335E2CA-A527-441A-ACF0-A62C087EF7A4}" type="pres">
      <dgm:prSet presAssocID="{39D920ED-5B99-427A-ACE3-4438CE141F3D}" presName="parentText" presStyleLbl="alignNode1" presStyleIdx="3" presStyleCnt="5" custLinFactNeighborX="-214" custLinFactNeighborY="-369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6E484F-EF79-4FC1-BD64-DEE2737D8215}" type="pres">
      <dgm:prSet presAssocID="{39D920ED-5B99-427A-ACE3-4438CE141F3D}" presName="descendantText" presStyleLbl="alignAcc1" presStyleIdx="3" presStyleCnt="5" custScaleX="96425" custScaleY="263718" custLinFactNeighborX="-1569" custLinFactNeighborY="6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139525-B030-44FF-9CD5-7A8138490482}" type="pres">
      <dgm:prSet presAssocID="{4270BB22-AA04-4AB5-A7EB-EE8100470D4E}" presName="sp" presStyleCnt="0"/>
      <dgm:spPr/>
    </dgm:pt>
    <dgm:pt modelId="{83283E6E-2F97-4071-9617-E229223A2CD2}" type="pres">
      <dgm:prSet presAssocID="{E4C29F37-5B15-446C-9A53-CB9184DFD351}" presName="composite" presStyleCnt="0"/>
      <dgm:spPr/>
    </dgm:pt>
    <dgm:pt modelId="{B56B976A-7985-43B9-ACCD-DFF1355F1A9D}" type="pres">
      <dgm:prSet presAssocID="{E4C29F37-5B15-446C-9A53-CB9184DFD351}" presName="parentText" presStyleLbl="alignNode1" presStyleIdx="4" presStyleCnt="5" custLinFactNeighborX="-214" custLinFactNeighborY="1654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E8CEA-83CB-4BCD-B828-AE9B6D5E1B68}" type="pres">
      <dgm:prSet presAssocID="{E4C29F37-5B15-446C-9A53-CB9184DFD351}" presName="descendantText" presStyleLbl="alignAcc1" presStyleIdx="4" presStyleCnt="5" custScaleX="94715" custLinFactNeighborX="-1009" custLinFactNeighborY="505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C2E974-1F21-47C5-8230-A31349B45B3F}" type="presOf" srcId="{01C15ACF-8BCC-4A08-8749-BB15EDB8E6BD}" destId="{82BA1F8E-3E9A-49D6-811E-EFAABB802F79}" srcOrd="0" destOrd="0" presId="urn:microsoft.com/office/officeart/2005/8/layout/chevron2"/>
    <dgm:cxn modelId="{40618FD5-2DFC-4B67-930C-56DF6694F8FB}" srcId="{CBA75B8A-5E3E-479B-B2E8-0FF29101D761}" destId="{05560CBD-0E49-47BB-8B92-FC8C366EFFC7}" srcOrd="0" destOrd="0" parTransId="{C47BBE91-E2D8-413C-8E97-8DF1AB45262F}" sibTransId="{E45E024E-F97E-4DAE-B898-BE634BAF9CE5}"/>
    <dgm:cxn modelId="{D765060A-6CEA-406C-B01D-5C7233B9258D}" type="presOf" srcId="{28450D5D-AB8E-4943-BA48-96D12980A6FF}" destId="{3D6E484F-EF79-4FC1-BD64-DEE2737D8215}" srcOrd="0" destOrd="3" presId="urn:microsoft.com/office/officeart/2005/8/layout/chevron2"/>
    <dgm:cxn modelId="{F7792372-4259-4F85-BA1D-FDE298382574}" srcId="{3AE7B47C-8BB8-4F0A-AB4F-32F1907DBD40}" destId="{CC7F30E8-A747-4814-9515-2D47BB55762D}" srcOrd="1" destOrd="0" parTransId="{9A28C67B-FFBD-4E83-B264-278B9E0677AA}" sibTransId="{0EB4B36B-BCF6-4AA2-9FBF-BF0D5BD59452}"/>
    <dgm:cxn modelId="{D231E161-B23F-4C83-A9B5-C40F59FFCCD3}" type="presOf" srcId="{F24AE231-B9CA-4453-BC41-0D46BD66CD66}" destId="{82BA1F8E-3E9A-49D6-811E-EFAABB802F79}" srcOrd="0" destOrd="9" presId="urn:microsoft.com/office/officeart/2005/8/layout/chevron2"/>
    <dgm:cxn modelId="{9302C441-0C46-4966-8576-24F989057E96}" type="presOf" srcId="{54058D88-4888-48E2-B46B-CEBA85D0EB2C}" destId="{3D6E484F-EF79-4FC1-BD64-DEE2737D8215}" srcOrd="0" destOrd="0" presId="urn:microsoft.com/office/officeart/2005/8/layout/chevron2"/>
    <dgm:cxn modelId="{88128E3D-6756-41B4-AC06-FA3DEA64E975}" srcId="{39D920ED-5B99-427A-ACE3-4438CE141F3D}" destId="{F1C2B5FB-1ED7-4466-896D-6746A516717A}" srcOrd="1" destOrd="0" parTransId="{0B9F4319-CA9D-43EC-BA67-329D064BF246}" sibTransId="{978EACCC-4C55-477C-B678-B41B27ABDEE7}"/>
    <dgm:cxn modelId="{E863B4C8-D695-4F78-BE58-77F5E95D78B3}" srcId="{E5AE252D-950C-42F9-8B4B-E8137A5A1FF5}" destId="{39D920ED-5B99-427A-ACE3-4438CE141F3D}" srcOrd="3" destOrd="0" parTransId="{2C5FAFF2-2AD4-46EB-B337-F7AAC5146729}" sibTransId="{4270BB22-AA04-4AB5-A7EB-EE8100470D4E}"/>
    <dgm:cxn modelId="{BBB6A80E-7472-463B-B6F0-1538172B5DC6}" srcId="{E5AE252D-950C-42F9-8B4B-E8137A5A1FF5}" destId="{3AE7B47C-8BB8-4F0A-AB4F-32F1907DBD40}" srcOrd="1" destOrd="0" parTransId="{6CBE0166-BE1A-4137-9487-08A36E83A93A}" sibTransId="{66B997A9-9B20-4339-A949-1C1A53202751}"/>
    <dgm:cxn modelId="{C0DAEF75-736A-4A2C-81FD-5A8AA272F2C8}" srcId="{3AE7B47C-8BB8-4F0A-AB4F-32F1907DBD40}" destId="{FC29E391-443F-482E-BF81-9EBFDF701574}" srcOrd="6" destOrd="0" parTransId="{73B229BA-6757-457E-905F-A2B2BCD31234}" sibTransId="{32163E08-CC88-43BA-ADD0-BDEF7717B427}"/>
    <dgm:cxn modelId="{AD3A9721-C0B2-4B45-B89F-2DD1F5D4156B}" type="presOf" srcId="{3DAAC57A-F2A8-4ACC-BE46-4506B3C58DC2}" destId="{82BA1F8E-3E9A-49D6-811E-EFAABB802F79}" srcOrd="0" destOrd="2" presId="urn:microsoft.com/office/officeart/2005/8/layout/chevron2"/>
    <dgm:cxn modelId="{7CE31BB7-8B65-48E5-B1BC-9831002A9C63}" srcId="{E5AE252D-950C-42F9-8B4B-E8137A5A1FF5}" destId="{E0069E5E-2CB5-473F-88BD-A888904AE9B6}" srcOrd="2" destOrd="0" parTransId="{DDF7094A-A5F7-48D7-AE44-9190E4B863F9}" sibTransId="{6188213D-8D22-48B6-959D-62A1D306177A}"/>
    <dgm:cxn modelId="{F47E82BB-4A96-49B7-A88B-DB0A0A68E36A}" type="presOf" srcId="{F1C2B5FB-1ED7-4466-896D-6746A516717A}" destId="{3D6E484F-EF79-4FC1-BD64-DEE2737D8215}" srcOrd="0" destOrd="1" presId="urn:microsoft.com/office/officeart/2005/8/layout/chevron2"/>
    <dgm:cxn modelId="{4DF94E67-267A-4B33-B688-77E312B457BE}" srcId="{39D920ED-5B99-427A-ACE3-4438CE141F3D}" destId="{28450D5D-AB8E-4943-BA48-96D12980A6FF}" srcOrd="3" destOrd="0" parTransId="{10234C2E-AE93-4F44-BE75-78E559AF3BE5}" sibTransId="{5E0E60AB-A053-41CC-B87A-EE5123643F67}"/>
    <dgm:cxn modelId="{F25059FA-B40F-46FE-8242-4B1F5F487482}" srcId="{E5AE252D-950C-42F9-8B4B-E8137A5A1FF5}" destId="{E4C29F37-5B15-446C-9A53-CB9184DFD351}" srcOrd="4" destOrd="0" parTransId="{580E5399-0E0C-4DD8-984F-2ECC39845BC6}" sibTransId="{7990801B-B797-45D0-93C0-3D7C5C3B1BDC}"/>
    <dgm:cxn modelId="{CEC699FC-5329-45CB-8CE4-0970CA9A4FEB}" srcId="{3AE7B47C-8BB8-4F0A-AB4F-32F1907DBD40}" destId="{CD6C68AE-A91E-43CC-BC35-8CAA20E5A2A4}" srcOrd="5" destOrd="0" parTransId="{70ADBFC5-00FD-4F1C-A060-3CE6AAFF130F}" sibTransId="{DE08B6FE-6EDC-4AD6-A285-99A98D948329}"/>
    <dgm:cxn modelId="{5CAA0B09-646E-454F-8A1D-E7BBFB430201}" srcId="{E5AE252D-950C-42F9-8B4B-E8137A5A1FF5}" destId="{CBA75B8A-5E3E-479B-B2E8-0FF29101D761}" srcOrd="0" destOrd="0" parTransId="{9230139D-5B9B-45D8-9EB8-6D85288A9BD1}" sibTransId="{CB52EB11-C339-4479-86D5-A6601FFAD9D6}"/>
    <dgm:cxn modelId="{24D232F0-179E-4E1D-A69C-0F97A6C299D8}" type="presOf" srcId="{3EF511DE-AF84-4898-9169-B805FAE1B706}" destId="{31AE8CEA-83CB-4BCD-B828-AE9B6D5E1B68}" srcOrd="0" destOrd="0" presId="urn:microsoft.com/office/officeart/2005/8/layout/chevron2"/>
    <dgm:cxn modelId="{4910A611-BDA0-4C94-8EFE-C631A023EF48}" type="presOf" srcId="{5DF2BFC3-4666-4B36-85B2-E7376D733E94}" destId="{34C225E8-369F-44DB-B9ED-C3EB7F6E593B}" srcOrd="0" destOrd="0" presId="urn:microsoft.com/office/officeart/2005/8/layout/chevron2"/>
    <dgm:cxn modelId="{D8B9F8CB-B732-40FD-85AF-3B476758366D}" srcId="{39D920ED-5B99-427A-ACE3-4438CE141F3D}" destId="{8F677B13-74CF-4B85-8BFD-288F9EA5BD1A}" srcOrd="4" destOrd="0" parTransId="{4FD19229-E905-4334-974F-562AD0636E17}" sibTransId="{9E0730CE-0377-453B-B5AB-EA90CC3A3C33}"/>
    <dgm:cxn modelId="{9466C9A7-585D-47E1-984E-9C06B30D002F}" type="presOf" srcId="{59F1BC34-0F91-4F99-BA2C-67F4EF4F832E}" destId="{3D6E484F-EF79-4FC1-BD64-DEE2737D8215}" srcOrd="0" destOrd="2" presId="urn:microsoft.com/office/officeart/2005/8/layout/chevron2"/>
    <dgm:cxn modelId="{30448D10-E8C0-4CB3-8512-5FBAF090793A}" type="presOf" srcId="{E0069E5E-2CB5-473F-88BD-A888904AE9B6}" destId="{4DD61FFE-3711-410F-A96D-268B63A9B4B1}" srcOrd="0" destOrd="0" presId="urn:microsoft.com/office/officeart/2005/8/layout/chevron2"/>
    <dgm:cxn modelId="{DFECCDA8-6163-4778-B54A-0258302C173E}" srcId="{39D920ED-5B99-427A-ACE3-4438CE141F3D}" destId="{54058D88-4888-48E2-B46B-CEBA85D0EB2C}" srcOrd="0" destOrd="0" parTransId="{6FE2729E-A6BB-4ECC-96F7-83945239411A}" sibTransId="{89AF6F68-5170-48D6-9FE6-99696698D83A}"/>
    <dgm:cxn modelId="{A30EEA9C-02C4-4482-AC56-93CD4F2CBB44}" type="presOf" srcId="{E4C29F37-5B15-446C-9A53-CB9184DFD351}" destId="{B56B976A-7985-43B9-ACCD-DFF1355F1A9D}" srcOrd="0" destOrd="0" presId="urn:microsoft.com/office/officeart/2005/8/layout/chevron2"/>
    <dgm:cxn modelId="{30EF2456-CF02-47BD-B6B5-94BD1CB2F982}" srcId="{3AE7B47C-8BB8-4F0A-AB4F-32F1907DBD40}" destId="{3DAAC57A-F2A8-4ACC-BE46-4506B3C58DC2}" srcOrd="2" destOrd="0" parTransId="{00EC9DEF-A1F3-4BEC-93F5-435DA1176141}" sibTransId="{12CBEFD9-F93C-4702-A80A-2D59B36B51A7}"/>
    <dgm:cxn modelId="{137F4ACE-EA49-4B49-8C20-03077DCEABC0}" type="presOf" srcId="{A7DAC203-7C0A-4A54-8C29-13A0AE7BFFCE}" destId="{82BA1F8E-3E9A-49D6-811E-EFAABB802F79}" srcOrd="0" destOrd="10" presId="urn:microsoft.com/office/officeart/2005/8/layout/chevron2"/>
    <dgm:cxn modelId="{23AA36DB-274D-49E3-A309-C3D601589C4A}" type="presOf" srcId="{3AE7B47C-8BB8-4F0A-AB4F-32F1907DBD40}" destId="{E294706E-4032-427C-97DE-7CE59F8AA103}" srcOrd="0" destOrd="0" presId="urn:microsoft.com/office/officeart/2005/8/layout/chevron2"/>
    <dgm:cxn modelId="{AF5494ED-05F5-4EA0-A819-C26461412067}" srcId="{3AE7B47C-8BB8-4F0A-AB4F-32F1907DBD40}" destId="{01C15ACF-8BCC-4A08-8749-BB15EDB8E6BD}" srcOrd="0" destOrd="0" parTransId="{4353E1A8-F5D1-441E-8E0F-9448DDAF9890}" sibTransId="{98EAAC49-B4D1-4E67-AE58-CCB0F4660AAA}"/>
    <dgm:cxn modelId="{CEE5C820-B398-4D4A-86E7-A850AE1D3420}" srcId="{39D920ED-5B99-427A-ACE3-4438CE141F3D}" destId="{59F1BC34-0F91-4F99-BA2C-67F4EF4F832E}" srcOrd="2" destOrd="0" parTransId="{2061DA09-19E7-42B1-9A3F-6835F4DE6770}" sibTransId="{4655CDDA-018F-4F79-9646-2F04716E15AA}"/>
    <dgm:cxn modelId="{0DB05F34-5A70-4006-B881-1E840A60103A}" type="presOf" srcId="{288E9643-33B2-4DCD-8311-9D81E38CE70D}" destId="{82BA1F8E-3E9A-49D6-811E-EFAABB802F79}" srcOrd="0" destOrd="8" presId="urn:microsoft.com/office/officeart/2005/8/layout/chevron2"/>
    <dgm:cxn modelId="{34A4C4F8-AF91-4C70-8F0B-922A399A2680}" type="presOf" srcId="{FC29E391-443F-482E-BF81-9EBFDF701574}" destId="{82BA1F8E-3E9A-49D6-811E-EFAABB802F79}" srcOrd="0" destOrd="6" presId="urn:microsoft.com/office/officeart/2005/8/layout/chevron2"/>
    <dgm:cxn modelId="{B3039622-EA45-4062-A64E-B5C44465F7C6}" srcId="{3AE7B47C-8BB8-4F0A-AB4F-32F1907DBD40}" destId="{E6DE1600-8230-4ECB-9D0F-12CD7FFAB5BA}" srcOrd="11" destOrd="0" parTransId="{2DB4732C-A200-4C53-8663-382C2F3777F0}" sibTransId="{598A8B08-412D-4DD3-BE7E-D9B9D03716C9}"/>
    <dgm:cxn modelId="{54179661-FA99-4264-B282-DF3F7313526F}" type="presOf" srcId="{CBA75B8A-5E3E-479B-B2E8-0FF29101D761}" destId="{EB2358A7-0BC5-44F6-9CBF-63356811EE99}" srcOrd="0" destOrd="0" presId="urn:microsoft.com/office/officeart/2005/8/layout/chevron2"/>
    <dgm:cxn modelId="{0D1A333D-CC40-43F0-AFC3-E8015CD18ED9}" srcId="{3AE7B47C-8BB8-4F0A-AB4F-32F1907DBD40}" destId="{A7DAC203-7C0A-4A54-8C29-13A0AE7BFFCE}" srcOrd="10" destOrd="0" parTransId="{CA44D0A5-B2ED-408B-9EA1-2A55F527A4F7}" sibTransId="{3B5D83FB-CF14-4749-87EC-0BF1EDB127E3}"/>
    <dgm:cxn modelId="{1EA153FE-CD8E-4F66-8F77-380ACB9BEBD8}" type="presOf" srcId="{45E8B769-EDF1-4C70-8299-37FFD9E7F99E}" destId="{82BA1F8E-3E9A-49D6-811E-EFAABB802F79}" srcOrd="0" destOrd="3" presId="urn:microsoft.com/office/officeart/2005/8/layout/chevron2"/>
    <dgm:cxn modelId="{5EA9BB57-74F1-4A6D-AD64-AC628C48550F}" type="presOf" srcId="{CD6C68AE-A91E-43CC-BC35-8CAA20E5A2A4}" destId="{82BA1F8E-3E9A-49D6-811E-EFAABB802F79}" srcOrd="0" destOrd="5" presId="urn:microsoft.com/office/officeart/2005/8/layout/chevron2"/>
    <dgm:cxn modelId="{E1CFC074-33C0-42FD-82F5-7051EF49EA11}" type="presOf" srcId="{9A8417BE-71D0-491F-B7B0-24A301D8CC54}" destId="{82BA1F8E-3E9A-49D6-811E-EFAABB802F79}" srcOrd="0" destOrd="7" presId="urn:microsoft.com/office/officeart/2005/8/layout/chevron2"/>
    <dgm:cxn modelId="{C9141409-437A-4982-AFBA-9671F6C3C128}" srcId="{3AE7B47C-8BB8-4F0A-AB4F-32F1907DBD40}" destId="{D1C3EF36-44D2-4B9E-8D2C-006238A5F246}" srcOrd="4" destOrd="0" parTransId="{44DF59AE-AF53-4D8E-BAD7-6D966BD448C2}" sibTransId="{0D648DFD-9C2D-4E36-87D9-BFB7E4BA7195}"/>
    <dgm:cxn modelId="{F59BF145-504B-4C5D-B96D-6980200C3435}" type="presOf" srcId="{E5AE252D-950C-42F9-8B4B-E8137A5A1FF5}" destId="{481C1DD0-2FB4-4217-9634-5FCB9CBCD9B2}" srcOrd="0" destOrd="0" presId="urn:microsoft.com/office/officeart/2005/8/layout/chevron2"/>
    <dgm:cxn modelId="{E7BC7799-4736-4CF0-A9D1-3CD14FFF8CCF}" srcId="{3AE7B47C-8BB8-4F0A-AB4F-32F1907DBD40}" destId="{F24AE231-B9CA-4453-BC41-0D46BD66CD66}" srcOrd="9" destOrd="0" parTransId="{BE693E2A-A7BC-4700-A849-FD5772152956}" sibTransId="{B2C5239C-1B0A-4169-9BD6-2F6BA922DA56}"/>
    <dgm:cxn modelId="{6BEBFC60-E875-4C98-A6C8-BD28DCBA64BE}" type="presOf" srcId="{D1C3EF36-44D2-4B9E-8D2C-006238A5F246}" destId="{82BA1F8E-3E9A-49D6-811E-EFAABB802F79}" srcOrd="0" destOrd="4" presId="urn:microsoft.com/office/officeart/2005/8/layout/chevron2"/>
    <dgm:cxn modelId="{2D141BE2-97F7-4ECA-B1C7-EC9F5F19ED38}" srcId="{E0069E5E-2CB5-473F-88BD-A888904AE9B6}" destId="{5DF2BFC3-4666-4B36-85B2-E7376D733E94}" srcOrd="0" destOrd="0" parTransId="{35D4DD90-C2C8-4208-9CA1-4AF6E2C9C64B}" sibTransId="{D967AF0F-A033-4B95-B423-5B3B0A951596}"/>
    <dgm:cxn modelId="{D28488F7-AE5C-41A8-AB78-C2D94F3EA437}" srcId="{3AE7B47C-8BB8-4F0A-AB4F-32F1907DBD40}" destId="{45E8B769-EDF1-4C70-8299-37FFD9E7F99E}" srcOrd="3" destOrd="0" parTransId="{35EA14EF-4E44-4102-8C96-B1376684721B}" sibTransId="{0A07BA2E-AB08-4825-9D7C-129BE1103B93}"/>
    <dgm:cxn modelId="{832DD470-ED9B-4DB9-9810-DA34CBE13C8B}" type="presOf" srcId="{E6DE1600-8230-4ECB-9D0F-12CD7FFAB5BA}" destId="{82BA1F8E-3E9A-49D6-811E-EFAABB802F79}" srcOrd="0" destOrd="11" presId="urn:microsoft.com/office/officeart/2005/8/layout/chevron2"/>
    <dgm:cxn modelId="{BA76AE3B-05DE-4BE6-B0F9-4659FFE6A91A}" srcId="{3AE7B47C-8BB8-4F0A-AB4F-32F1907DBD40}" destId="{288E9643-33B2-4DCD-8311-9D81E38CE70D}" srcOrd="8" destOrd="0" parTransId="{F56FCC4D-1A41-45D3-9525-1B600C3DDCF5}" sibTransId="{049B8CD2-F764-4671-BADF-3978D60EBE62}"/>
    <dgm:cxn modelId="{F7053F80-698F-4867-8145-A700F67CEDF4}" type="presOf" srcId="{CC7F30E8-A747-4814-9515-2D47BB55762D}" destId="{82BA1F8E-3E9A-49D6-811E-EFAABB802F79}" srcOrd="0" destOrd="1" presId="urn:microsoft.com/office/officeart/2005/8/layout/chevron2"/>
    <dgm:cxn modelId="{0E882BCA-AB2B-46CA-A05F-BD364A3A932A}" srcId="{3AE7B47C-8BB8-4F0A-AB4F-32F1907DBD40}" destId="{9A8417BE-71D0-491F-B7B0-24A301D8CC54}" srcOrd="7" destOrd="0" parTransId="{F2795FE6-86B0-4047-9C96-C1B13CE5746D}" sibTransId="{8EDE758D-3093-46D3-AD7D-6FFF7FA45B69}"/>
    <dgm:cxn modelId="{9AAB7309-C7C1-4C60-833C-362A67893217}" type="presOf" srcId="{05560CBD-0E49-47BB-8B92-FC8C366EFFC7}" destId="{480DA45D-69E5-4CCF-9452-4A6F1A2499F6}" srcOrd="0" destOrd="0" presId="urn:microsoft.com/office/officeart/2005/8/layout/chevron2"/>
    <dgm:cxn modelId="{5DCB4648-276B-4133-A517-C0FE48CB3080}" type="presOf" srcId="{8F677B13-74CF-4B85-8BFD-288F9EA5BD1A}" destId="{3D6E484F-EF79-4FC1-BD64-DEE2737D8215}" srcOrd="0" destOrd="4" presId="urn:microsoft.com/office/officeart/2005/8/layout/chevron2"/>
    <dgm:cxn modelId="{BC1FF9D6-1F46-4E7B-A688-8F93E9134509}" srcId="{E4C29F37-5B15-446C-9A53-CB9184DFD351}" destId="{3EF511DE-AF84-4898-9169-B805FAE1B706}" srcOrd="0" destOrd="0" parTransId="{ED158487-8F41-4905-B4C4-EFDF272383BA}" sibTransId="{177CA501-C25C-4EB5-8BB2-4B4E1B25127B}"/>
    <dgm:cxn modelId="{388FED23-E989-4775-A0C9-306DFB88068F}" type="presOf" srcId="{39D920ED-5B99-427A-ACE3-4438CE141F3D}" destId="{A335E2CA-A527-441A-ACF0-A62C087EF7A4}" srcOrd="0" destOrd="0" presId="urn:microsoft.com/office/officeart/2005/8/layout/chevron2"/>
    <dgm:cxn modelId="{04832826-11B2-44EF-961C-D6CF742C65A4}" type="presParOf" srcId="{481C1DD0-2FB4-4217-9634-5FCB9CBCD9B2}" destId="{65B25AA0-0C3D-45EE-A6C3-B768A8A2C358}" srcOrd="0" destOrd="0" presId="urn:microsoft.com/office/officeart/2005/8/layout/chevron2"/>
    <dgm:cxn modelId="{BABC7871-97A7-4BC7-86E8-865B4A127376}" type="presParOf" srcId="{65B25AA0-0C3D-45EE-A6C3-B768A8A2C358}" destId="{EB2358A7-0BC5-44F6-9CBF-63356811EE99}" srcOrd="0" destOrd="0" presId="urn:microsoft.com/office/officeart/2005/8/layout/chevron2"/>
    <dgm:cxn modelId="{D5648FE0-CA2A-4437-9015-72C609F2DF14}" type="presParOf" srcId="{65B25AA0-0C3D-45EE-A6C3-B768A8A2C358}" destId="{480DA45D-69E5-4CCF-9452-4A6F1A2499F6}" srcOrd="1" destOrd="0" presId="urn:microsoft.com/office/officeart/2005/8/layout/chevron2"/>
    <dgm:cxn modelId="{189D8CB1-254F-4E75-844F-9987D65E74C0}" type="presParOf" srcId="{481C1DD0-2FB4-4217-9634-5FCB9CBCD9B2}" destId="{553725A3-9413-466D-AECD-615F1113073C}" srcOrd="1" destOrd="0" presId="urn:microsoft.com/office/officeart/2005/8/layout/chevron2"/>
    <dgm:cxn modelId="{91255652-ED25-40F3-B4F5-F2F848E0B1E2}" type="presParOf" srcId="{481C1DD0-2FB4-4217-9634-5FCB9CBCD9B2}" destId="{99D061E3-26BF-4301-8F8B-8B9AE3633F19}" srcOrd="2" destOrd="0" presId="urn:microsoft.com/office/officeart/2005/8/layout/chevron2"/>
    <dgm:cxn modelId="{D99FFC55-4B66-4F00-8510-A55DC1A978A4}" type="presParOf" srcId="{99D061E3-26BF-4301-8F8B-8B9AE3633F19}" destId="{E294706E-4032-427C-97DE-7CE59F8AA103}" srcOrd="0" destOrd="0" presId="urn:microsoft.com/office/officeart/2005/8/layout/chevron2"/>
    <dgm:cxn modelId="{4392276E-2CCD-40F6-8DA7-7C057C1B2A41}" type="presParOf" srcId="{99D061E3-26BF-4301-8F8B-8B9AE3633F19}" destId="{82BA1F8E-3E9A-49D6-811E-EFAABB802F79}" srcOrd="1" destOrd="0" presId="urn:microsoft.com/office/officeart/2005/8/layout/chevron2"/>
    <dgm:cxn modelId="{1ED2D152-DA32-484D-ABF7-01F0B2655867}" type="presParOf" srcId="{481C1DD0-2FB4-4217-9634-5FCB9CBCD9B2}" destId="{50B4A44F-85B8-494D-B9EE-B73A21D2ECF2}" srcOrd="3" destOrd="0" presId="urn:microsoft.com/office/officeart/2005/8/layout/chevron2"/>
    <dgm:cxn modelId="{59866BB9-F99B-4116-B082-3B8393729E7C}" type="presParOf" srcId="{481C1DD0-2FB4-4217-9634-5FCB9CBCD9B2}" destId="{908A5474-8466-4BEF-8FE0-910D300A7DA4}" srcOrd="4" destOrd="0" presId="urn:microsoft.com/office/officeart/2005/8/layout/chevron2"/>
    <dgm:cxn modelId="{01CE2461-7A8E-4B71-964D-67AE9998EA05}" type="presParOf" srcId="{908A5474-8466-4BEF-8FE0-910D300A7DA4}" destId="{4DD61FFE-3711-410F-A96D-268B63A9B4B1}" srcOrd="0" destOrd="0" presId="urn:microsoft.com/office/officeart/2005/8/layout/chevron2"/>
    <dgm:cxn modelId="{E7E7EA03-F419-4822-B0A7-953E06E0AD10}" type="presParOf" srcId="{908A5474-8466-4BEF-8FE0-910D300A7DA4}" destId="{34C225E8-369F-44DB-B9ED-C3EB7F6E593B}" srcOrd="1" destOrd="0" presId="urn:microsoft.com/office/officeart/2005/8/layout/chevron2"/>
    <dgm:cxn modelId="{69BE2E1E-E2F6-42D8-9BC7-28CC01217396}" type="presParOf" srcId="{481C1DD0-2FB4-4217-9634-5FCB9CBCD9B2}" destId="{383D1144-7D63-41CB-B8CF-27FB0A72F9CC}" srcOrd="5" destOrd="0" presId="urn:microsoft.com/office/officeart/2005/8/layout/chevron2"/>
    <dgm:cxn modelId="{48B38FAB-2086-44ED-85C6-32283AD223C8}" type="presParOf" srcId="{481C1DD0-2FB4-4217-9634-5FCB9CBCD9B2}" destId="{BDDF6B21-7351-48B3-BB87-FA1A4019C084}" srcOrd="6" destOrd="0" presId="urn:microsoft.com/office/officeart/2005/8/layout/chevron2"/>
    <dgm:cxn modelId="{45E13FBD-FC0A-426A-8CF0-8C0AC2F98667}" type="presParOf" srcId="{BDDF6B21-7351-48B3-BB87-FA1A4019C084}" destId="{A335E2CA-A527-441A-ACF0-A62C087EF7A4}" srcOrd="0" destOrd="0" presId="urn:microsoft.com/office/officeart/2005/8/layout/chevron2"/>
    <dgm:cxn modelId="{C3B593F1-72FD-4E9A-B906-43AEEA5014E3}" type="presParOf" srcId="{BDDF6B21-7351-48B3-BB87-FA1A4019C084}" destId="{3D6E484F-EF79-4FC1-BD64-DEE2737D8215}" srcOrd="1" destOrd="0" presId="urn:microsoft.com/office/officeart/2005/8/layout/chevron2"/>
    <dgm:cxn modelId="{4923C98A-356E-4F91-9B22-0724285262A7}" type="presParOf" srcId="{481C1DD0-2FB4-4217-9634-5FCB9CBCD9B2}" destId="{47139525-B030-44FF-9CD5-7A8138490482}" srcOrd="7" destOrd="0" presId="urn:microsoft.com/office/officeart/2005/8/layout/chevron2"/>
    <dgm:cxn modelId="{1CC34C47-0F31-452E-A945-E8CF705BBC6B}" type="presParOf" srcId="{481C1DD0-2FB4-4217-9634-5FCB9CBCD9B2}" destId="{83283E6E-2F97-4071-9617-E229223A2CD2}" srcOrd="8" destOrd="0" presId="urn:microsoft.com/office/officeart/2005/8/layout/chevron2"/>
    <dgm:cxn modelId="{1C3D5B7D-70C0-449F-9F78-D94A48BDC943}" type="presParOf" srcId="{83283E6E-2F97-4071-9617-E229223A2CD2}" destId="{B56B976A-7985-43B9-ACCD-DFF1355F1A9D}" srcOrd="0" destOrd="0" presId="urn:microsoft.com/office/officeart/2005/8/layout/chevron2"/>
    <dgm:cxn modelId="{0A6CA07C-6A9A-4F74-9796-E8C06D2CFDB6}" type="presParOf" srcId="{83283E6E-2F97-4071-9617-E229223A2CD2}" destId="{31AE8CEA-83CB-4BCD-B828-AE9B6D5E1B68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12\Рабочий стол\для отчёта\a19cdaabc79456640fc1384eade7cf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3571868" y="1071546"/>
            <a:ext cx="2571768" cy="6572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ОТЧЕТ</a:t>
            </a:r>
            <a:endParaRPr lang="ru-RU" sz="3600" kern="10" spc="0" dirty="0">
              <a:ln w="2857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071538" y="2143116"/>
            <a:ext cx="7786742" cy="8715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учителя-логопеда МБДОУ «Детский сад №98»</a:t>
            </a:r>
            <a:endParaRPr lang="ru-RU" sz="3600" kern="10" spc="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  <p:sp>
        <p:nvSpPr>
          <p:cNvPr id="1030" name="WordArt 6"/>
          <p:cNvSpPr>
            <a:spLocks noChangeArrowheads="1" noChangeShapeType="1" noTextEdit="1"/>
          </p:cNvSpPr>
          <p:nvPr/>
        </p:nvSpPr>
        <p:spPr bwMode="auto">
          <a:xfrm>
            <a:off x="2285984" y="3214686"/>
            <a:ext cx="5572164" cy="7064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err="1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Ошариной</a:t>
            </a:r>
            <a:r>
              <a:rPr lang="ru-RU" sz="3600" kern="10" spc="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 Натальи Александровны</a:t>
            </a:r>
            <a:endParaRPr lang="ru-RU" sz="3600" kern="10" spc="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  <p:sp>
        <p:nvSpPr>
          <p:cNvPr id="1031" name="WordArt 7"/>
          <p:cNvSpPr>
            <a:spLocks noChangeArrowheads="1" noChangeShapeType="1" noTextEdit="1"/>
          </p:cNvSpPr>
          <p:nvPr/>
        </p:nvSpPr>
        <p:spPr bwMode="auto">
          <a:xfrm>
            <a:off x="1285852" y="4286256"/>
            <a:ext cx="7572428" cy="7064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о  работе проделанной в 2022 – 2023 учебном году</a:t>
            </a:r>
            <a:endParaRPr lang="ru-RU" sz="3600" kern="10" spc="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  <p:bldP spid="1029" grpId="0"/>
      <p:bldP spid="1030" grpId="0"/>
      <p:bldP spid="10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14818"/>
            <a:ext cx="8329642" cy="2286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800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501122" cy="100013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Выводы по результатам работы.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 конце  учебного  года  был подведен  общий  итог  работы  за   год.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57158" y="1714488"/>
          <a:ext cx="8501123" cy="4714912"/>
        </p:xfrm>
        <a:graphic>
          <a:graphicData uri="http://schemas.openxmlformats.org/drawingml/2006/table">
            <a:tbl>
              <a:tblPr/>
              <a:tblGrid>
                <a:gridCol w="850712"/>
                <a:gridCol w="1699711"/>
                <a:gridCol w="1821363"/>
                <a:gridCol w="1822220"/>
                <a:gridCol w="2307117"/>
              </a:tblGrid>
              <a:tr h="511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 детей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Речевой диагноз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начале года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Речевой диагноз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конце года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Куда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выпускается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А. Арсений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 г. В.Волочёк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Б.  Валерия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в пределах речевой нормы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Б.  Елизавета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  Максим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Л.  Екатерина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Е.  Дмитрий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3 ур.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К.  Тимур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ур.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в пределах речевой нормы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 1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К.  Иван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ур.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 10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О.  Юрий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ур.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 10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  София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3 ур.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в пределах речевой нормы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 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  Павел</a:t>
                      </a:r>
                      <a:endParaRPr lang="ru-RU" sz="1600" b="1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ур.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 г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Петербурга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  Тимофей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01" marR="663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 4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 норма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школу № 12</a:t>
                      </a: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792"/>
          </a:xfrm>
          <a:prstGeom prst="rect">
            <a:avLst/>
          </a:prstGeom>
          <a:noFill/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85720" y="1071546"/>
            <a:ext cx="8572560" cy="107157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Мы   имеем   следующие  результаты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проделанной   коррекционной   работы: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1"/>
          <p:cNvSpPr txBox="1">
            <a:spLocks/>
          </p:cNvSpPr>
          <p:nvPr/>
        </p:nvSpPr>
        <p:spPr>
          <a:xfrm>
            <a:off x="285720" y="1928802"/>
            <a:ext cx="8429684" cy="4643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─  9 детей выпускаются с нормой речи в массовые школы, рекомендован контроль за звукопроизношением и грамматическим строем речи; </a:t>
            </a:r>
          </a:p>
          <a:p>
            <a:pPr algn="just">
              <a:lnSpc>
                <a:spcPct val="120000"/>
              </a:lnSpc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─  3 детей выпускаются в массовую школу с положительной динамикой  (Б. Валерия, К. Тимур – положительная динамика и П. София – относительно-положительной), речь в пределах возрастной нормы; рекомендовано: контроль за звукопроизношением,  грамматическим строем речи; закреплять навыки фонематического анализа и синтеза.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79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14818"/>
            <a:ext cx="8329642" cy="2286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800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5643602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После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проведённого первичного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обследования  речевого развития  детей  средней группы и проведённого 18.05.2023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ППк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согласно  коллегиальному заключению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педагогического консилиума муниципального дошкольного образовательного учреждения  «Детский сад №98»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было решено направить  14 детей  с речевыми нарушениями на обследование ТПМПК с целью определения дальнейшей образовательной программы и направления детей в логопедическую группу.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Проанализировав коррекционно-логопедическую работу за 2022 – 2023 учебный год, результаты диагностики детей, можно сделать вывод, что поставленные задачи в начале учебного года –  в основном решены и  намеченные цели достигнуты, за исключением с теми детьми, которые  часто пропускали детский  сад по причине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болезни, низкого самоконтроля и слабого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контроля со стороны родителей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                           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6145" name="WordArt 1"/>
          <p:cNvSpPr>
            <a:spLocks noChangeArrowheads="1" noChangeShapeType="1" noTextEdit="1"/>
          </p:cNvSpPr>
          <p:nvPr/>
        </p:nvSpPr>
        <p:spPr bwMode="auto">
          <a:xfrm>
            <a:off x="428596" y="2214554"/>
            <a:ext cx="8358246" cy="1920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Спасибо  за  внимание!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85794"/>
            <a:ext cx="8429684" cy="2000264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Целью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коррекционной образовательной деятельности является  квалифицированная помощь по коррекции имеющихся недостатков в речевом развитии у детей дошкольного возраста и организация профилактики речевых нарушений. </a:t>
            </a:r>
            <a:endParaRPr lang="ru-RU" sz="2000" dirty="0" smtClean="0"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28596" y="2285992"/>
            <a:ext cx="8358246" cy="3714776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Задачи: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Диагностика   и   анализ   уровня   развития  речевой  деятельности детей логопедической группы.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Разработка    и     реализация    содержания    коррекционной    работы     по предупреждению   и     преодолению   общего    недоразвития    речи      детей.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Корректировка и реализация программы и индивидуальных планов развития  детей  с  тяжёлыми  речевыми  нарушениями  с  учётом структуры дефекта.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Оказание  научно-методической,  консультативной  и  практической  помощи педагогам,  специалистам  и  родителям  (законным  представителям)  с   целью поддержки  и  повышения   компетентности  в вопросах  коррекции  и  развития речи, охраны  и  укрепления  здоровья  детей, подготовки к школе.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792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14282" y="714356"/>
            <a:ext cx="8715436" cy="1571636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 подготовительную  логопедическую  группу  в  сентябре  2022 г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было зачислено 12 детей (8 мальчиков и 4 девочки):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 детей переведено в соответствии с речевым диагнозом и 1 вновь прибывший ребёнок. Логопедическое заключение у детей ОНР 3-4 уровень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2428869"/>
          <a:ext cx="8501122" cy="3654404"/>
        </p:xfrm>
        <a:graphic>
          <a:graphicData uri="http://schemas.openxmlformats.org/drawingml/2006/table">
            <a:tbl>
              <a:tblPr/>
              <a:tblGrid>
                <a:gridCol w="1578915"/>
                <a:gridCol w="6922207"/>
              </a:tblGrid>
              <a:tr h="14641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Поступило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(переведено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 детей </a:t>
                      </a:r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переведено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продолжили коррекционное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обучение,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т.к.  по решению и рекомендациям ТПМПК.,  нуждаются в специальных условиях обучения и воспитания по адаптированной основной общеобразовательной программе дошкольного образования детей с ТНР на 2 года;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зачислен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ребёнок ( Дима Е.)  по решению и рекомендациям ТПМПК.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1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Диагнозы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переводе и поступлении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56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ОНР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уровня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2-е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детей:  София П.  и Дима Е. (вновь прибывший ребёнок 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7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ОНР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IV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детей ─  Арсений А., Валерия Б., Елизавета Б., Максим Д., Екатерина Л., </a:t>
                      </a:r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Тимур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К., Юра О., Павел С, Тимофей С.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792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500034" y="857232"/>
            <a:ext cx="8286808" cy="114300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spc="100" dirty="0" smtClean="0">
                <a:latin typeface="Times New Roman" pitchFamily="18" charset="0"/>
                <a:cs typeface="Times New Roman" pitchFamily="18" charset="0"/>
              </a:rPr>
              <a:t>Основные направления коррекционной</a:t>
            </a:r>
            <a:r>
              <a:rPr lang="ru-RU" sz="2400" spc="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100" dirty="0" smtClean="0">
                <a:latin typeface="Times New Roman" pitchFamily="18" charset="0"/>
                <a:cs typeface="Times New Roman" pitchFamily="18" charset="0"/>
              </a:rPr>
              <a:t>работы.</a:t>
            </a:r>
            <a:r>
              <a:rPr lang="ru-RU" sz="1800" spc="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pc="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Свою работу в подготовительной группе по коррекции нарушений речевого развития воспитанников реализую по следующим основным направлениям: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357158" y="2143116"/>
          <a:ext cx="850112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85720" y="2000240"/>
            <a:ext cx="8572560" cy="400052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Учебный год начинали с тщательного логопедического обследования 12 детей по методике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Нищевой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Н.В. с целью уточнения структуры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степени выраженности отклонений в их речевом развитии.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начало учебного года (сентябрь)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высокий уровень  - 0 %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средний уровень   - 92%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низкий уровень     - 8%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январе был проведен промежуточный логопедический мониторинг (4 неделя января) с целью выявления динамики развития речи у детей подготовительной логопедической группы.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наблюдений за динамикой речевого развития отмечались в диагностическом журнале: у 5 детей волнообразная  динамика  (Валерии, Дмитрия, Тимура, Юрия, Софьи), у 4 детей относительно-положительная динамика (Арсения, Елизаветы, Павла,  Тимофея),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3 детей положительная динамика  (Максима, Екатерины, Ивана).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85720" y="2000240"/>
            <a:ext cx="8572560" cy="400052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785794"/>
            <a:ext cx="892971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1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pc="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0" dirty="0" smtClean="0">
                <a:latin typeface="Times New Roman" pitchFamily="18" charset="0"/>
                <a:cs typeface="Times New Roman" pitchFamily="18" charset="0"/>
              </a:rPr>
              <a:t>Коррекционно-развивающая работа.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Целью работы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являлось  дальнейшее  воспитание  у  детей  правильной,  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чёткой  речи  с  соответствующим   возрасту   звукопроизношением,  словарным  запасом и уровнем  развития  связной  речи,  что  обеспечивалось в результате разнопланового систематического  воздействия,  направленного  на  развитие   речевых и  неречевых процессов.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 течение года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проводилась  систематическая    работа     над     коррекцией звукопроизношения  и  лексико-грамматическим  строем  речи,   развитием   связной речи,  фонетико-фонематической   системы  языка,  навыков звукового  анализа   и синтеза,  обучения  элементам  грамоты. 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Индивидуальные    и    подгрупповые   занятия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старалась    строить     с     учетом  индивидуальных  особенностей  детей  и  их  диагноза.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Коррекционное   воздействие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осуществлялось  в  течение     всего   дня:   в  режимных моментах,  НОД   (фронтального, подгруппового, индивидуального типа). </a:t>
            </a:r>
            <a:b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НОД   строились   по   принципам: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единое  тематическое  направление    (согласно календарно – тематическому плану); «от простого к сложному»; чередование разных видов деятельности. 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572560" cy="3643338"/>
          </a:xfrm>
        </p:spPr>
        <p:txBody>
          <a:bodyPr>
            <a:noAutofit/>
          </a:bodyPr>
          <a:lstStyle/>
          <a:p>
            <a:pPr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В течение учебного года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 занятиях широко  использовался   наглядный  материал, а  так же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мультимедийное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оборудование,  релаксационные упражнения, пластические этюды,  пальчиковая  гимнастика,  дыхательная гимнастика,  дидактические игры для развития  и  закрепления  словарного  запаса  детей  и  психических  процессов.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Закреплению  приобретаемых речевых навыков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процессе логопедических занятий способствовала  преемственность  в  работе с воспитателями логопедической группы (через  беседы,  тетради  взаимосвязи,  консультации),  а  также  с  родителями путём личного  контакта,  участия  в  родительских  собраниях,  вовлечения  родителей    в речевую работу с детьми (задания по индивидуальным тетрадям).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Вся 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– педагогическая  деятельность  строилась  на  основе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«Программы коррекционно-развивающей  работы в  логопедической группе детского сада  для  детей  с общим  недоразвитием  речи (с 4 до 7 лет) Н.В.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Нищевой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14818"/>
            <a:ext cx="8329642" cy="2286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На   протяжении  всего  года  велась  работа  в   логопедических  тетрадях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Н.В.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Нищевой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Теремковой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Н.Э.</a:t>
            </a:r>
            <a:endParaRPr lang="ru-RU" sz="1800" dirty="0"/>
          </a:p>
        </p:txBody>
      </p:sp>
      <p:pic>
        <p:nvPicPr>
          <p:cNvPr id="6" name="Рисунок 5" descr="C:\Documents and Settings\12\Мои документы\Загрузки\xdgolmVg6fk.jpg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4572008"/>
            <a:ext cx="300039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Documents and Settings\12\Мои документы\Загрузки\orig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929198"/>
            <a:ext cx="100013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Documents and Settings\12\Мои документы\Загрузки\dokumentaciya_uchitelya-logopeda_gruppy_kompensiruyuschey_napravlennosti_doo_(1)_8.jpg"/>
          <p:cNvPicPr/>
          <p:nvPr/>
        </p:nvPicPr>
        <p:blipFill>
          <a:blip r:embed="rId5"/>
          <a:srcRect l="34343" t="12099" r="34364" b="12593"/>
          <a:stretch>
            <a:fillRect/>
          </a:stretch>
        </p:blipFill>
        <p:spPr bwMode="auto">
          <a:xfrm>
            <a:off x="1857356" y="4929198"/>
            <a:ext cx="107157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Documents and Settings\12\Мои документы\Загрузки\нищева рабочие тетради по обучению грамоте  2 тыс изображений найдено в Яндекс.Картинках_files\i_130.jpg"/>
          <p:cNvPicPr/>
          <p:nvPr/>
        </p:nvPicPr>
        <p:blipFill>
          <a:blip r:embed="rId6"/>
          <a:srcRect l="16196" r="15548"/>
          <a:stretch>
            <a:fillRect/>
          </a:stretch>
        </p:blipFill>
        <p:spPr bwMode="auto">
          <a:xfrm>
            <a:off x="3357554" y="4929198"/>
            <a:ext cx="100013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Documents and Settings\12\Мои документы\Загрузки\100024941491b0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4876" y="4929198"/>
            <a:ext cx="107157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2"/>
            <a:ext cx="9144000" cy="68587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071678"/>
            <a:ext cx="8572560" cy="421484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течении года проводились  различные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 детьми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посвящённые государственным, международным, народным, экологическим и  профессиональным праздникам - в форме развлечений, утренников,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тематических НОД и тематических развлечений,  акций, как самостоятельных, так  и  в  рамках запланированной проектной деятельности детского сада («Моя страна! Моя Россия!», «Мы здоровыми растём и т.д.).  В процессе всех мероприятий велась каждодневная работа по развитию речи детей (звукопроизношению и связной речи.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СВЯЗЬ С СОЦИУМОМ</a:t>
            </a: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Посещали с детьми экскурсии, познавательные программы, выставки проводимые в музее и  детских библиотеках с целью  культурно-просветительской деятельности и приобщения детей к культуре нашей  Родины,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посвящённые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памятным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датам, талантливым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 героическим людям.                                                                                                         Проводились экскурсии  по городу, магазинам, библиотекам, с целью расширения знаний детей и ранней профориентацией дошкольников. 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800" dirty="0" smtClean="0">
                <a:ea typeface="Times New Roman"/>
                <a:cs typeface="Times New Roman"/>
              </a:rPr>
              <a:t/>
            </a:r>
            <a:br>
              <a:rPr lang="ru-RU" sz="1800" dirty="0" smtClean="0">
                <a:ea typeface="Times New Roman"/>
                <a:cs typeface="Times New Roman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6357958"/>
            <a:ext cx="6329378" cy="2857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12\Рабочий стол\для отчёта\1610818690_36-p-fon-dlya-prezentatsii-po-okruzhayushchemu-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572560" cy="3857652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конце учебного года проведена диагностика речевого развития (контрольное обследование) детей подготовительной логопедической группы в количестве 12 детей также по методике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Нищевой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Н.В.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показали следующие результаты на конец учебного года (май): высокий уровень – 92% средний уровень – 8% низкий уровень – 0%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1 ребёнка относительно-положительная динамика – средний уровень речевого развития (София),  у 11 детей положительная динамика – высокий уровень речевого развития.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71440" y="3357562"/>
            <a:ext cx="8572560" cy="2857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Объект 1"/>
          <p:cNvGraphicFramePr/>
          <p:nvPr/>
        </p:nvGraphicFramePr>
        <p:xfrm>
          <a:off x="285720" y="3357562"/>
          <a:ext cx="842968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701</Words>
  <PresentationFormat>Экран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                                                     Задачи: 1.  Диагностика   и   анализ   уровня   развития  речевой  деятельности детей логопедической группы. 2. Разработка    и     реализация    содержания    коррекционной    работы     по предупреждению   и     преодолению   общего    недоразвития    речи      детей.  3. Корректировка и реализация программы и индивидуальных планов развития  детей  с  тяжёлыми  речевыми  нарушениями  с  учётом структуры дефекта. 4.  Оказание  научно-методической,  консультативной  и  практической  помощи педагогам,  специалистам  и  родителям  (законным  представителям)  с   целью поддержки  и  повышения   компетентности  в вопросах  коррекции  и  развития речи, охраны  и  укрепления  здоровья  детей, подготовки к школе.    </vt:lpstr>
      <vt:lpstr>В  подготовительную  логопедическую  группу  в  сентябре  2022 г  было зачислено 12 детей (8 мальчиков и 4 девочки):  11 детей переведено в соответствии с речевым диагнозом и 1 вновь прибывший ребёнок. Логопедическое заключение у детей ОНР 3-4 уровень</vt:lpstr>
      <vt:lpstr>Основные направления коррекционной работы. Свою работу в подготовительной группе по коррекции нарушений речевого развития воспитанников реализую по следующим основным направлениям:</vt:lpstr>
      <vt:lpstr>Учебный год начинали с тщательного логопедического обследования 12 детей по методике Нищевой Н.В. с целью уточнения структуры  и степени выраженности отклонений в их речевом развитии.      На начало учебного года (сентябрь) высокий уровень  - 0 % средний уровень   - 92% низкий уровень     - 8%  В январе был проведен промежуточный логопедический мониторинг (4 неделя января) с целью выявления динамики развития речи у детей подготовительной логопедической группы.  Результаты наблюдений за динамикой речевого развития отмечались в диагностическом журнале: у 5 детей волнообразная  динамика  (Валерии, Дмитрия, Тимура, Юрия, Софьи), у 4 детей относительно-положительная динамика (Арсения, Елизаветы, Павла,  Тимофея),   у 3 детей положительная динамика  (Максима, Екатерины, Ивана).     </vt:lpstr>
      <vt:lpstr>.     </vt:lpstr>
      <vt:lpstr>В течение учебного года  на  занятиях широко  использовался   наглядный  материал, а  так же мультимедийное  оборудование,  релаксационные упражнения, пластические этюды,  пальчиковая  гимнастика,  дыхательная гимнастика,  дидактические игры для развития  и  закрепления  словарного  запаса  детей  и  психических  процессов. Закреплению  приобретаемых речевых навыков в процессе логопедических занятий способствовала  преемственность  в  работе с воспитателями логопедической группы (через  беседы,  тетради  взаимосвязи,  консультации),  а  также  с  родителями путём личного  контакта,  участия  в  родительских  собраниях,  вовлечения  родителей    в речевую работу с детьми (задания по индивидуальным тетрадям).            Вся  коррекционно – педагогическая  деятельность  строилась  на  основе «Программы коррекционно-развивающей  работы в  логопедической группе детского сада  для  детей  с общим  недоразвитием  речи (с 4 до 7 лет) Н.В. Нищевой.</vt:lpstr>
      <vt:lpstr>  Также в течении года проводились  различные МЕРОПРИЯТИЯ  с  детьми посвящённые государственным, международным, народным, экологическим и  профессиональным праздникам - в форме развлечений, утренников,  тематических НОД и тематических развлечений,  акций, как самостоятельных, так  и  в  рамках запланированной проектной деятельности детского сада («Моя страна! Моя Россия!», «Мы здоровыми растём и т.д.).  В процессе всех мероприятий велась каждодневная работа по развитию речи детей (звукопроизношению и связной речи. СВЯЗЬ С СОЦИУМОМ. Посещали с детьми экскурсии, познавательные программы, выставки проводимые в музее и  детских библиотеках с целью  культурно-просветительской деятельности и приобщения детей к культуре нашей  Родины, посвящённые памятным датам, талантливым и  героическим людям.                                                                                                         Проводились экскурсии  по городу, магазинам, библиотекам, с целью расширения знаний детей и ранней профориентацией дошкольников.           </vt:lpstr>
      <vt:lpstr>  В конце учебного года проведена диагностика речевого развития (контрольное обследование) детей подготовительной логопедической группы в количестве 12 детей также по методике Нищевой Н.В.  Дети показали следующие результаты на конец учебного года (май): высокий уровень – 92% средний уровень – 8% низкий уровень – 0% у 1 ребёнка относительно-положительная динамика – средний уровень речевого развития (София),  у 11 детей положительная динамика – высокий уровень речевого развития.     </vt:lpstr>
      <vt:lpstr>Выводы по результатам работы. В  конце  учебного  года  был подведен  общий  итог  работы  за   год.   </vt:lpstr>
      <vt:lpstr>Мы   имеем   следующие  результаты  проделанной   коррекционной   работы: </vt:lpstr>
      <vt:lpstr>После  проведённого первичного  обследования  речевого развития  детей  средней группы и проведённого 18.05.2023 ППк, согласно  коллегиальному заключению психолого – педагогического консилиума муниципального дошкольного образовательного учреждения  «Детский сад №98» было решено направить  14 детей  с речевыми нарушениями на обследование ТПМПК с целью определения дальнейшей образовательной программы и направления детей в логопедическую группу.    Проанализировав коррекционно-логопедическую работу за 2022 – 2023 учебный год, результаты диагностики детей, можно сделать вывод, что поставленные задачи в начале учебного года –  в основном решены и  намеченные цели достигнуты, за исключением с теми детьми, которые  часто пропускали детский  сад по причине болезни, низкого самоконтроля и слабого контроля со стороны родителей.                                        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82</cp:revision>
  <dcterms:modified xsi:type="dcterms:W3CDTF">2023-05-24T18:04:27Z</dcterms:modified>
</cp:coreProperties>
</file>