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6"/>
  </p:notesMasterIdLst>
  <p:sldIdLst>
    <p:sldId id="271" r:id="rId2"/>
    <p:sldId id="288" r:id="rId3"/>
    <p:sldId id="285" r:id="rId4"/>
    <p:sldId id="292" r:id="rId5"/>
    <p:sldId id="284" r:id="rId6"/>
    <p:sldId id="297" r:id="rId7"/>
    <p:sldId id="300" r:id="rId8"/>
    <p:sldId id="291" r:id="rId9"/>
    <p:sldId id="293" r:id="rId10"/>
    <p:sldId id="301" r:id="rId11"/>
    <p:sldId id="298" r:id="rId12"/>
    <p:sldId id="295" r:id="rId13"/>
    <p:sldId id="296" r:id="rId14"/>
    <p:sldId id="29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Зоя" initials="З" lastIdx="0" clrIdx="0">
    <p:extLst>
      <p:ext uri="{19B8F6BF-5375-455C-9EA6-DF929625EA0E}">
        <p15:presenceInfo xmlns:p15="http://schemas.microsoft.com/office/powerpoint/2012/main" xmlns="" userId="Зо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E0A73"/>
    <a:srgbClr val="E820A5"/>
    <a:srgbClr val="73FC0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17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1" dirty="0">
                <a:solidFill>
                  <a:srgbClr val="FF0000"/>
                </a:solidFill>
              </a:rPr>
              <a:t>Диаграмма</a:t>
            </a:r>
            <a:r>
              <a:rPr lang="ru-RU" sz="2400" b="1" i="1" baseline="0" dirty="0">
                <a:solidFill>
                  <a:srgbClr val="FF0000"/>
                </a:solidFill>
              </a:rPr>
              <a:t> развития речи детей старшей логопедической группы</a:t>
            </a:r>
            <a:endParaRPr lang="ru-RU" sz="2400" b="1" i="1" dirty="0">
              <a:solidFill>
                <a:srgbClr val="FF0000"/>
              </a:solidFill>
            </a:endParaRP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9.8432360726484036E-2"/>
          <c:y val="0.1652413205910267"/>
          <c:w val="0.901567585301837"/>
          <c:h val="0.76588312007874038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80-4B94-8FE0-CB082CFBC89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80-4B94-8FE0-CB082CFBC89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100</c:v>
                </c:pt>
                <c:pt idx="1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80-4B94-8FE0-CB082CFBC89A}"/>
            </c:ext>
          </c:extLst>
        </c:ser>
        <c:dLbls/>
        <c:gapWidth val="219"/>
        <c:overlap val="-27"/>
        <c:axId val="64498304"/>
        <c:axId val="64512384"/>
      </c:barChart>
      <c:catAx>
        <c:axId val="644983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512384"/>
        <c:crosses val="autoZero"/>
        <c:auto val="1"/>
        <c:lblAlgn val="ctr"/>
        <c:lblOffset val="100"/>
      </c:catAx>
      <c:valAx>
        <c:axId val="6451238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49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D6E81B-64E7-4DF1-A800-2866F71F941F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DAABC8-75D1-43B6-9EF8-6FE2B695D572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400" b="1" dirty="0">
              <a:solidFill>
                <a:schemeClr val="tx1"/>
              </a:solidFill>
            </a:rPr>
            <a:t>ЦЕЛЬ коррекционной деятельности</a:t>
          </a:r>
        </a:p>
      </dgm:t>
    </dgm:pt>
    <dgm:pt modelId="{5264F06F-B0BA-438F-80DB-461392B7E9F4}" type="parTrans" cxnId="{E676946E-9084-44AA-B8AA-99DABBD785DC}">
      <dgm:prSet/>
      <dgm:spPr/>
      <dgm:t>
        <a:bodyPr/>
        <a:lstStyle/>
        <a:p>
          <a:endParaRPr lang="ru-RU"/>
        </a:p>
      </dgm:t>
    </dgm:pt>
    <dgm:pt modelId="{77E97CC0-67B6-4EFA-8CFA-CC368EA3EF64}" type="sibTrans" cxnId="{E676946E-9084-44AA-B8AA-99DABBD785DC}">
      <dgm:prSet/>
      <dgm:spPr/>
      <dgm:t>
        <a:bodyPr/>
        <a:lstStyle/>
        <a:p>
          <a:endParaRPr lang="ru-RU"/>
        </a:p>
      </dgm:t>
    </dgm:pt>
    <dgm:pt modelId="{95500D78-EBD9-472C-BC92-4CD55A51D654}">
      <dgm:prSet phldrT="[Текст]" custT="1"/>
      <dgm:spPr>
        <a:solidFill>
          <a:srgbClr val="E820A5"/>
        </a:solidFill>
      </dgm:spPr>
      <dgm:t>
        <a:bodyPr/>
        <a:lstStyle/>
        <a:p>
          <a:r>
            <a:rPr lang="ru-RU" sz="1600" dirty="0"/>
            <a:t>Квалифицированная помощь в коррекции имеющихся недостатков в речевом развитии детей</a:t>
          </a:r>
        </a:p>
      </dgm:t>
    </dgm:pt>
    <dgm:pt modelId="{4E075898-51BA-4B53-83D1-D7A83209BBE2}" type="parTrans" cxnId="{1BA8D055-19B4-4E5C-8885-FDC0625CD86C}">
      <dgm:prSet/>
      <dgm:spPr/>
      <dgm:t>
        <a:bodyPr/>
        <a:lstStyle/>
        <a:p>
          <a:endParaRPr lang="ru-RU"/>
        </a:p>
      </dgm:t>
    </dgm:pt>
    <dgm:pt modelId="{8953EE7A-13E0-4920-810B-159B5EFE3F0D}" type="sibTrans" cxnId="{1BA8D055-19B4-4E5C-8885-FDC0625CD86C}">
      <dgm:prSet/>
      <dgm:spPr/>
      <dgm:t>
        <a:bodyPr/>
        <a:lstStyle/>
        <a:p>
          <a:endParaRPr lang="ru-RU"/>
        </a:p>
      </dgm:t>
    </dgm:pt>
    <dgm:pt modelId="{D1260CCE-BFA1-42E8-9C49-B0BC18FB4C6C}">
      <dgm:prSet phldrT="[Текст]" custT="1"/>
      <dgm:spPr>
        <a:solidFill>
          <a:srgbClr val="E820A5"/>
        </a:solidFill>
      </dgm:spPr>
      <dgm:t>
        <a:bodyPr/>
        <a:lstStyle/>
        <a:p>
          <a:r>
            <a:rPr lang="ru-RU" sz="1600" b="1" dirty="0"/>
            <a:t>Создание условий, обеспечивающих овладение ребенком нормами устной речи, в соответствии с возрастными и индивидуальными возможностями ребенка</a:t>
          </a:r>
        </a:p>
      </dgm:t>
    </dgm:pt>
    <dgm:pt modelId="{8CD3D24E-292C-47FA-8242-9CA7AA429DA5}" type="parTrans" cxnId="{50990DE3-6D18-4069-8CE1-82C55C06C578}">
      <dgm:prSet/>
      <dgm:spPr/>
      <dgm:t>
        <a:bodyPr/>
        <a:lstStyle/>
        <a:p>
          <a:endParaRPr lang="ru-RU"/>
        </a:p>
      </dgm:t>
    </dgm:pt>
    <dgm:pt modelId="{297810B9-003C-4029-9977-5D09B89DCD6E}" type="sibTrans" cxnId="{50990DE3-6D18-4069-8CE1-82C55C06C578}">
      <dgm:prSet/>
      <dgm:spPr/>
      <dgm:t>
        <a:bodyPr/>
        <a:lstStyle/>
        <a:p>
          <a:endParaRPr lang="ru-RU"/>
        </a:p>
      </dgm:t>
    </dgm:pt>
    <dgm:pt modelId="{E552FF0D-549F-409E-B267-E816527D4DEF}" type="pres">
      <dgm:prSet presAssocID="{65D6E81B-64E7-4DF1-A800-2866F71F94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5F76B5-1435-4320-96EC-7F3225E9893C}" type="pres">
      <dgm:prSet presAssocID="{F6DAABC8-75D1-43B6-9EF8-6FE2B695D57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6226DD-7692-4A00-A03F-B5E723300060}" type="pres">
      <dgm:prSet presAssocID="{77E97CC0-67B6-4EFA-8CFA-CC368EA3EF64}" presName="sibTrans" presStyleLbl="sibTrans2D1" presStyleIdx="0" presStyleCnt="3"/>
      <dgm:spPr/>
      <dgm:t>
        <a:bodyPr/>
        <a:lstStyle/>
        <a:p>
          <a:endParaRPr lang="ru-RU"/>
        </a:p>
      </dgm:t>
    </dgm:pt>
    <dgm:pt modelId="{823E6EA6-8537-4C3B-902E-8BBF1B835CE6}" type="pres">
      <dgm:prSet presAssocID="{77E97CC0-67B6-4EFA-8CFA-CC368EA3EF64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6D4A4785-67FA-49FC-ADEC-DA3C7E8AFFAE}" type="pres">
      <dgm:prSet presAssocID="{95500D78-EBD9-472C-BC92-4CD55A51D654}" presName="node" presStyleLbl="node1" presStyleIdx="1" presStyleCnt="3" custScaleY="184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BD16FE-B3C5-440E-B36B-FB17DF55E897}" type="pres">
      <dgm:prSet presAssocID="{8953EE7A-13E0-4920-810B-159B5EFE3F0D}" presName="sibTrans" presStyleLbl="sibTrans2D1" presStyleIdx="1" presStyleCnt="3" custScaleX="56960"/>
      <dgm:spPr/>
      <dgm:t>
        <a:bodyPr/>
        <a:lstStyle/>
        <a:p>
          <a:endParaRPr lang="ru-RU"/>
        </a:p>
      </dgm:t>
    </dgm:pt>
    <dgm:pt modelId="{8310FB5E-09EF-4A46-946B-2D65E5752467}" type="pres">
      <dgm:prSet presAssocID="{8953EE7A-13E0-4920-810B-159B5EFE3F0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D854597-61B7-48C4-B01D-62F3504937E0}" type="pres">
      <dgm:prSet presAssocID="{D1260CCE-BFA1-42E8-9C49-B0BC18FB4C6C}" presName="node" presStyleLbl="node1" presStyleIdx="2" presStyleCnt="3" custScaleY="180336" custRadScaleRad="96297" custRadScaleInc="-48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14A13-50E9-4BAF-AAB4-09D27E80A390}" type="pres">
      <dgm:prSet presAssocID="{297810B9-003C-4029-9977-5D09B89DCD6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95D7989D-8D5A-4481-A007-4C5FA16ABC1D}" type="pres">
      <dgm:prSet presAssocID="{297810B9-003C-4029-9977-5D09B89DCD6E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37C8BB2E-5C3E-4DA0-B663-8EA1154911E5}" type="presOf" srcId="{297810B9-003C-4029-9977-5D09B89DCD6E}" destId="{95D7989D-8D5A-4481-A007-4C5FA16ABC1D}" srcOrd="1" destOrd="0" presId="urn:microsoft.com/office/officeart/2005/8/layout/cycle7"/>
    <dgm:cxn modelId="{0343FE90-F633-4000-98AA-DA7B8ED40E1B}" type="presOf" srcId="{297810B9-003C-4029-9977-5D09B89DCD6E}" destId="{6F014A13-50E9-4BAF-AAB4-09D27E80A390}" srcOrd="0" destOrd="0" presId="urn:microsoft.com/office/officeart/2005/8/layout/cycle7"/>
    <dgm:cxn modelId="{5DB76C56-29E6-4C7A-93FE-A0AC545DB867}" type="presOf" srcId="{F6DAABC8-75D1-43B6-9EF8-6FE2B695D572}" destId="{F55F76B5-1435-4320-96EC-7F3225E9893C}" srcOrd="0" destOrd="0" presId="urn:microsoft.com/office/officeart/2005/8/layout/cycle7"/>
    <dgm:cxn modelId="{1BA8D055-19B4-4E5C-8885-FDC0625CD86C}" srcId="{65D6E81B-64E7-4DF1-A800-2866F71F941F}" destId="{95500D78-EBD9-472C-BC92-4CD55A51D654}" srcOrd="1" destOrd="0" parTransId="{4E075898-51BA-4B53-83D1-D7A83209BBE2}" sibTransId="{8953EE7A-13E0-4920-810B-159B5EFE3F0D}"/>
    <dgm:cxn modelId="{50990DE3-6D18-4069-8CE1-82C55C06C578}" srcId="{65D6E81B-64E7-4DF1-A800-2866F71F941F}" destId="{D1260CCE-BFA1-42E8-9C49-B0BC18FB4C6C}" srcOrd="2" destOrd="0" parTransId="{8CD3D24E-292C-47FA-8242-9CA7AA429DA5}" sibTransId="{297810B9-003C-4029-9977-5D09B89DCD6E}"/>
    <dgm:cxn modelId="{31300E69-87C0-4D76-B3F4-E25E9CEDC420}" type="presOf" srcId="{77E97CC0-67B6-4EFA-8CFA-CC368EA3EF64}" destId="{B36226DD-7692-4A00-A03F-B5E723300060}" srcOrd="0" destOrd="0" presId="urn:microsoft.com/office/officeart/2005/8/layout/cycle7"/>
    <dgm:cxn modelId="{CA5896D4-8D69-46CE-BC20-BBBD8A3DE915}" type="presOf" srcId="{65D6E81B-64E7-4DF1-A800-2866F71F941F}" destId="{E552FF0D-549F-409E-B267-E816527D4DEF}" srcOrd="0" destOrd="0" presId="urn:microsoft.com/office/officeart/2005/8/layout/cycle7"/>
    <dgm:cxn modelId="{E676946E-9084-44AA-B8AA-99DABBD785DC}" srcId="{65D6E81B-64E7-4DF1-A800-2866F71F941F}" destId="{F6DAABC8-75D1-43B6-9EF8-6FE2B695D572}" srcOrd="0" destOrd="0" parTransId="{5264F06F-B0BA-438F-80DB-461392B7E9F4}" sibTransId="{77E97CC0-67B6-4EFA-8CFA-CC368EA3EF64}"/>
    <dgm:cxn modelId="{E9532809-5C80-44B1-BCD8-CB00AFEDF884}" type="presOf" srcId="{8953EE7A-13E0-4920-810B-159B5EFE3F0D}" destId="{8DBD16FE-B3C5-440E-B36B-FB17DF55E897}" srcOrd="0" destOrd="0" presId="urn:microsoft.com/office/officeart/2005/8/layout/cycle7"/>
    <dgm:cxn modelId="{345891B0-C7E4-4F35-8FEC-A7728169FC51}" type="presOf" srcId="{8953EE7A-13E0-4920-810B-159B5EFE3F0D}" destId="{8310FB5E-09EF-4A46-946B-2D65E5752467}" srcOrd="1" destOrd="0" presId="urn:microsoft.com/office/officeart/2005/8/layout/cycle7"/>
    <dgm:cxn modelId="{DD633A25-026B-4CC5-A687-3F7F64533EFF}" type="presOf" srcId="{95500D78-EBD9-472C-BC92-4CD55A51D654}" destId="{6D4A4785-67FA-49FC-ADEC-DA3C7E8AFFAE}" srcOrd="0" destOrd="0" presId="urn:microsoft.com/office/officeart/2005/8/layout/cycle7"/>
    <dgm:cxn modelId="{002B0EE1-9510-4346-AD3D-87739AE77C3C}" type="presOf" srcId="{77E97CC0-67B6-4EFA-8CFA-CC368EA3EF64}" destId="{823E6EA6-8537-4C3B-902E-8BBF1B835CE6}" srcOrd="1" destOrd="0" presId="urn:microsoft.com/office/officeart/2005/8/layout/cycle7"/>
    <dgm:cxn modelId="{F176F323-8EB0-47BE-8A52-5229150405F8}" type="presOf" srcId="{D1260CCE-BFA1-42E8-9C49-B0BC18FB4C6C}" destId="{AD854597-61B7-48C4-B01D-62F3504937E0}" srcOrd="0" destOrd="0" presId="urn:microsoft.com/office/officeart/2005/8/layout/cycle7"/>
    <dgm:cxn modelId="{7FEF678E-DEB1-4203-A4F9-A37DBF0779D3}" type="presParOf" srcId="{E552FF0D-549F-409E-B267-E816527D4DEF}" destId="{F55F76B5-1435-4320-96EC-7F3225E9893C}" srcOrd="0" destOrd="0" presId="urn:microsoft.com/office/officeart/2005/8/layout/cycle7"/>
    <dgm:cxn modelId="{4A084A67-F6B0-42C9-A90B-BEEF07DA7B30}" type="presParOf" srcId="{E552FF0D-549F-409E-B267-E816527D4DEF}" destId="{B36226DD-7692-4A00-A03F-B5E723300060}" srcOrd="1" destOrd="0" presId="urn:microsoft.com/office/officeart/2005/8/layout/cycle7"/>
    <dgm:cxn modelId="{E8E2BA0B-92AD-428D-9484-249043747737}" type="presParOf" srcId="{B36226DD-7692-4A00-A03F-B5E723300060}" destId="{823E6EA6-8537-4C3B-902E-8BBF1B835CE6}" srcOrd="0" destOrd="0" presId="urn:microsoft.com/office/officeart/2005/8/layout/cycle7"/>
    <dgm:cxn modelId="{0D7D7C3E-DFA7-4DD7-BF55-1C264921FD4B}" type="presParOf" srcId="{E552FF0D-549F-409E-B267-E816527D4DEF}" destId="{6D4A4785-67FA-49FC-ADEC-DA3C7E8AFFAE}" srcOrd="2" destOrd="0" presId="urn:microsoft.com/office/officeart/2005/8/layout/cycle7"/>
    <dgm:cxn modelId="{4420E29C-5675-4B0E-9EBD-85E49F3A2330}" type="presParOf" srcId="{E552FF0D-549F-409E-B267-E816527D4DEF}" destId="{8DBD16FE-B3C5-440E-B36B-FB17DF55E897}" srcOrd="3" destOrd="0" presId="urn:microsoft.com/office/officeart/2005/8/layout/cycle7"/>
    <dgm:cxn modelId="{7FC93424-3ECD-43A0-81C3-3CEA2315F5DC}" type="presParOf" srcId="{8DBD16FE-B3C5-440E-B36B-FB17DF55E897}" destId="{8310FB5E-09EF-4A46-946B-2D65E5752467}" srcOrd="0" destOrd="0" presId="urn:microsoft.com/office/officeart/2005/8/layout/cycle7"/>
    <dgm:cxn modelId="{5CE8EE21-97E7-4588-A8C1-76210A73165D}" type="presParOf" srcId="{E552FF0D-549F-409E-B267-E816527D4DEF}" destId="{AD854597-61B7-48C4-B01D-62F3504937E0}" srcOrd="4" destOrd="0" presId="urn:microsoft.com/office/officeart/2005/8/layout/cycle7"/>
    <dgm:cxn modelId="{F0870EB7-5FF5-4C9E-85B0-45BE5CCC65DA}" type="presParOf" srcId="{E552FF0D-549F-409E-B267-E816527D4DEF}" destId="{6F014A13-50E9-4BAF-AAB4-09D27E80A390}" srcOrd="5" destOrd="0" presId="urn:microsoft.com/office/officeart/2005/8/layout/cycle7"/>
    <dgm:cxn modelId="{DD7035C2-E5BF-4621-AEAE-3873FAC78713}" type="presParOf" srcId="{6F014A13-50E9-4BAF-AAB4-09D27E80A390}" destId="{95D7989D-8D5A-4481-A007-4C5FA16ABC1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72067A-5846-4E73-AA10-36604B6C3B0B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6E8051-0781-4ED6-9D4A-95E6CE50A762}">
      <dgm:prSet phldrT="[Текст]" custT="1"/>
      <dgm:spPr/>
      <dgm:t>
        <a:bodyPr/>
        <a:lstStyle/>
        <a:p>
          <a:r>
            <a:rPr lang="ru-RU" sz="1600" b="0" dirty="0">
              <a:solidFill>
                <a:schemeClr val="bg1"/>
              </a:solidFill>
            </a:rPr>
            <a:t>Разработка и реализация содержания коррекционной работы по преодолению общего недоразвития речи</a:t>
          </a:r>
        </a:p>
      </dgm:t>
    </dgm:pt>
    <dgm:pt modelId="{6DB40084-DACA-4101-A2E9-95038C0BED42}" type="parTrans" cxnId="{CFDE1B26-08B2-462D-8064-AC1282FD0337}">
      <dgm:prSet/>
      <dgm:spPr/>
      <dgm:t>
        <a:bodyPr/>
        <a:lstStyle/>
        <a:p>
          <a:endParaRPr lang="ru-RU" sz="1600"/>
        </a:p>
      </dgm:t>
    </dgm:pt>
    <dgm:pt modelId="{CB2B6606-92E9-4DFB-B55A-B140558459E8}" type="sibTrans" cxnId="{CFDE1B26-08B2-462D-8064-AC1282FD0337}">
      <dgm:prSet/>
      <dgm:spPr/>
      <dgm:t>
        <a:bodyPr/>
        <a:lstStyle/>
        <a:p>
          <a:endParaRPr lang="ru-RU" sz="1600"/>
        </a:p>
      </dgm:t>
    </dgm:pt>
    <dgm:pt modelId="{CBC70D0B-BD3D-4CB4-8E05-F16F1D28E22C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Корректировка и реализация индивидуально-ориентированных программ развития  детей с ТНР</a:t>
          </a:r>
        </a:p>
      </dgm:t>
    </dgm:pt>
    <dgm:pt modelId="{F1F5ECC3-EFCC-4C58-93DF-0D001250C6DB}" type="parTrans" cxnId="{31035BFC-E44F-4957-82DF-16AEB5147584}">
      <dgm:prSet/>
      <dgm:spPr/>
      <dgm:t>
        <a:bodyPr/>
        <a:lstStyle/>
        <a:p>
          <a:endParaRPr lang="ru-RU" sz="1600"/>
        </a:p>
      </dgm:t>
    </dgm:pt>
    <dgm:pt modelId="{182B64A9-5F9F-4B5D-B365-79DCFA2312FA}" type="sibTrans" cxnId="{31035BFC-E44F-4957-82DF-16AEB5147584}">
      <dgm:prSet/>
      <dgm:spPr/>
      <dgm:t>
        <a:bodyPr/>
        <a:lstStyle/>
        <a:p>
          <a:endParaRPr lang="ru-RU" sz="1600"/>
        </a:p>
      </dgm:t>
    </dgm:pt>
    <dgm:pt modelId="{41CA9486-72B6-41E1-84F6-07B898C305B5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Задачи</a:t>
          </a:r>
        </a:p>
      </dgm:t>
    </dgm:pt>
    <dgm:pt modelId="{1789167D-BC46-4D87-A9BC-7A9B8ED74833}" type="sibTrans" cxnId="{36FFE554-3EC1-406E-B0A4-303E8F1A4158}">
      <dgm:prSet/>
      <dgm:spPr/>
      <dgm:t>
        <a:bodyPr/>
        <a:lstStyle/>
        <a:p>
          <a:endParaRPr lang="ru-RU" sz="1600"/>
        </a:p>
      </dgm:t>
    </dgm:pt>
    <dgm:pt modelId="{3F333037-A816-458A-B995-1EF2234218F4}" type="parTrans" cxnId="{36FFE554-3EC1-406E-B0A4-303E8F1A4158}">
      <dgm:prSet/>
      <dgm:spPr/>
      <dgm:t>
        <a:bodyPr/>
        <a:lstStyle/>
        <a:p>
          <a:endParaRPr lang="ru-RU" sz="1600"/>
        </a:p>
      </dgm:t>
    </dgm:pt>
    <dgm:pt modelId="{CEE1652F-61DC-4EA3-A87C-52E7FAC00E51}">
      <dgm:prSet custT="1"/>
      <dgm:spPr>
        <a:solidFill>
          <a:srgbClr val="FFC000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Диагностика и анализ уровня развития  речевой деятельности детей логопедической  группы</a:t>
          </a:r>
        </a:p>
      </dgm:t>
    </dgm:pt>
    <dgm:pt modelId="{D1B6968C-6170-462B-AFA7-15364B41DDCC}" type="parTrans" cxnId="{1206A8C7-9461-4EE3-841E-5F8F994EF09F}">
      <dgm:prSet/>
      <dgm:spPr/>
      <dgm:t>
        <a:bodyPr/>
        <a:lstStyle/>
        <a:p>
          <a:endParaRPr lang="ru-RU" sz="1600"/>
        </a:p>
      </dgm:t>
    </dgm:pt>
    <dgm:pt modelId="{A7CC8848-AB56-40CA-810C-531AB4C258B3}" type="sibTrans" cxnId="{1206A8C7-9461-4EE3-841E-5F8F994EF09F}">
      <dgm:prSet/>
      <dgm:spPr/>
      <dgm:t>
        <a:bodyPr/>
        <a:lstStyle/>
        <a:p>
          <a:endParaRPr lang="ru-RU" sz="1600"/>
        </a:p>
      </dgm:t>
    </dgm:pt>
    <dgm:pt modelId="{F9E39672-F571-4830-8123-0F5097E7DC68}">
      <dgm:prSet custT="1"/>
      <dgm:spPr>
        <a:solidFill>
          <a:srgbClr val="FF99FF"/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</a:rPr>
            <a:t>Оказание, консультативной  практической помощи педагогам, родителям  с целью повышения компетентности в вопросах коррекции и развития речи</a:t>
          </a:r>
        </a:p>
      </dgm:t>
    </dgm:pt>
    <dgm:pt modelId="{06C2604E-0364-4DAA-A050-256F0A8DEA80}" type="parTrans" cxnId="{E736BBA1-1FBC-4207-9D36-1E9A256F2D63}">
      <dgm:prSet/>
      <dgm:spPr/>
      <dgm:t>
        <a:bodyPr/>
        <a:lstStyle/>
        <a:p>
          <a:endParaRPr lang="ru-RU" sz="1600"/>
        </a:p>
      </dgm:t>
    </dgm:pt>
    <dgm:pt modelId="{9D98B9F2-1986-4788-BED6-04E5BB02A639}" type="sibTrans" cxnId="{E736BBA1-1FBC-4207-9D36-1E9A256F2D63}">
      <dgm:prSet/>
      <dgm:spPr/>
      <dgm:t>
        <a:bodyPr/>
        <a:lstStyle/>
        <a:p>
          <a:endParaRPr lang="ru-RU" sz="1600"/>
        </a:p>
      </dgm:t>
    </dgm:pt>
    <dgm:pt modelId="{AFD7E1B3-5BAD-40E7-A913-97F126A42803}" type="pres">
      <dgm:prSet presAssocID="{2E72067A-5846-4E73-AA10-36604B6C3B0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C7038EA-D33F-40D6-B409-82405D54E5F4}" type="pres">
      <dgm:prSet presAssocID="{41CA9486-72B6-41E1-84F6-07B898C305B5}" presName="singleCycle" presStyleCnt="0"/>
      <dgm:spPr/>
    </dgm:pt>
    <dgm:pt modelId="{ECAA8CD5-672F-4923-A3ED-55C3AA788DAE}" type="pres">
      <dgm:prSet presAssocID="{41CA9486-72B6-41E1-84F6-07B898C305B5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4617D157-9C13-4557-B80D-BBBE5520C81A}" type="pres">
      <dgm:prSet presAssocID="{06C2604E-0364-4DAA-A050-256F0A8DEA80}" presName="Name56" presStyleLbl="parChTrans1D2" presStyleIdx="0" presStyleCnt="4"/>
      <dgm:spPr/>
      <dgm:t>
        <a:bodyPr/>
        <a:lstStyle/>
        <a:p>
          <a:endParaRPr lang="ru-RU"/>
        </a:p>
      </dgm:t>
    </dgm:pt>
    <dgm:pt modelId="{46446AAA-6518-4A03-BED2-FE1E56F00285}" type="pres">
      <dgm:prSet presAssocID="{F9E39672-F571-4830-8123-0F5097E7DC68}" presName="text0" presStyleLbl="node1" presStyleIdx="1" presStyleCnt="5" custScaleX="291459" custScaleY="145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BB895-A8EE-4AC6-81BD-6CC8FF8FA209}" type="pres">
      <dgm:prSet presAssocID="{D1B6968C-6170-462B-AFA7-15364B41DDCC}" presName="Name56" presStyleLbl="parChTrans1D2" presStyleIdx="1" presStyleCnt="4"/>
      <dgm:spPr/>
      <dgm:t>
        <a:bodyPr/>
        <a:lstStyle/>
        <a:p>
          <a:endParaRPr lang="ru-RU"/>
        </a:p>
      </dgm:t>
    </dgm:pt>
    <dgm:pt modelId="{D55A5A33-E601-4A10-B175-5DBC39B3A105}" type="pres">
      <dgm:prSet presAssocID="{CEE1652F-61DC-4EA3-A87C-52E7FAC00E51}" presName="text0" presStyleLbl="node1" presStyleIdx="2" presStyleCnt="5" custScaleX="185488" custScaleY="128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16EFD-8498-48DB-907D-BAA46F91C62C}" type="pres">
      <dgm:prSet presAssocID="{6DB40084-DACA-4101-A2E9-95038C0BED42}" presName="Name56" presStyleLbl="parChTrans1D2" presStyleIdx="2" presStyleCnt="4"/>
      <dgm:spPr/>
      <dgm:t>
        <a:bodyPr/>
        <a:lstStyle/>
        <a:p>
          <a:endParaRPr lang="ru-RU"/>
        </a:p>
      </dgm:t>
    </dgm:pt>
    <dgm:pt modelId="{BB588B93-1974-46F0-BE30-29CB445AAFBE}" type="pres">
      <dgm:prSet presAssocID="{506E8051-0781-4ED6-9D4A-95E6CE50A762}" presName="text0" presStyleLbl="node1" presStyleIdx="3" presStyleCnt="5" custScaleX="279175" custScaleY="119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7ED19-5727-4AD7-8D6A-8FB0F3D46A51}" type="pres">
      <dgm:prSet presAssocID="{F1F5ECC3-EFCC-4C58-93DF-0D001250C6DB}" presName="Name56" presStyleLbl="parChTrans1D2" presStyleIdx="3" presStyleCnt="4"/>
      <dgm:spPr/>
      <dgm:t>
        <a:bodyPr/>
        <a:lstStyle/>
        <a:p>
          <a:endParaRPr lang="ru-RU"/>
        </a:p>
      </dgm:t>
    </dgm:pt>
    <dgm:pt modelId="{8386C7B4-420C-4CC5-897B-90BBDC928B88}" type="pres">
      <dgm:prSet presAssocID="{CBC70D0B-BD3D-4CB4-8E05-F16F1D28E22C}" presName="text0" presStyleLbl="node1" presStyleIdx="4" presStyleCnt="5" custScaleX="192214" custScaleY="128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99870A-77FE-427D-9FF0-7C41CC2A4E30}" type="presOf" srcId="{506E8051-0781-4ED6-9D4A-95E6CE50A762}" destId="{BB588B93-1974-46F0-BE30-29CB445AAFBE}" srcOrd="0" destOrd="0" presId="urn:microsoft.com/office/officeart/2008/layout/RadialCluster"/>
    <dgm:cxn modelId="{CFDE1B26-08B2-462D-8064-AC1282FD0337}" srcId="{41CA9486-72B6-41E1-84F6-07B898C305B5}" destId="{506E8051-0781-4ED6-9D4A-95E6CE50A762}" srcOrd="2" destOrd="0" parTransId="{6DB40084-DACA-4101-A2E9-95038C0BED42}" sibTransId="{CB2B6606-92E9-4DFB-B55A-B140558459E8}"/>
    <dgm:cxn modelId="{1206A8C7-9461-4EE3-841E-5F8F994EF09F}" srcId="{41CA9486-72B6-41E1-84F6-07B898C305B5}" destId="{CEE1652F-61DC-4EA3-A87C-52E7FAC00E51}" srcOrd="1" destOrd="0" parTransId="{D1B6968C-6170-462B-AFA7-15364B41DDCC}" sibTransId="{A7CC8848-AB56-40CA-810C-531AB4C258B3}"/>
    <dgm:cxn modelId="{8C778B18-F9CE-4761-BEBA-DA4EC7F67863}" type="presOf" srcId="{41CA9486-72B6-41E1-84F6-07B898C305B5}" destId="{ECAA8CD5-672F-4923-A3ED-55C3AA788DAE}" srcOrd="0" destOrd="0" presId="urn:microsoft.com/office/officeart/2008/layout/RadialCluster"/>
    <dgm:cxn modelId="{2D8F8ECA-A3B6-48B6-9A2E-501ECCB7D043}" type="presOf" srcId="{CBC70D0B-BD3D-4CB4-8E05-F16F1D28E22C}" destId="{8386C7B4-420C-4CC5-897B-90BBDC928B88}" srcOrd="0" destOrd="0" presId="urn:microsoft.com/office/officeart/2008/layout/RadialCluster"/>
    <dgm:cxn modelId="{E621C61F-0E94-472A-8D44-5409008AE661}" type="presOf" srcId="{6DB40084-DACA-4101-A2E9-95038C0BED42}" destId="{24016EFD-8498-48DB-907D-BAA46F91C62C}" srcOrd="0" destOrd="0" presId="urn:microsoft.com/office/officeart/2008/layout/RadialCluster"/>
    <dgm:cxn modelId="{A4587C5C-1B07-4E43-843C-F96868E9F138}" type="presOf" srcId="{2E72067A-5846-4E73-AA10-36604B6C3B0B}" destId="{AFD7E1B3-5BAD-40E7-A913-97F126A42803}" srcOrd="0" destOrd="0" presId="urn:microsoft.com/office/officeart/2008/layout/RadialCluster"/>
    <dgm:cxn modelId="{1073F847-1726-4039-B7DC-449DD85D0BA5}" type="presOf" srcId="{06C2604E-0364-4DAA-A050-256F0A8DEA80}" destId="{4617D157-9C13-4557-B80D-BBBE5520C81A}" srcOrd="0" destOrd="0" presId="urn:microsoft.com/office/officeart/2008/layout/RadialCluster"/>
    <dgm:cxn modelId="{31035BFC-E44F-4957-82DF-16AEB5147584}" srcId="{41CA9486-72B6-41E1-84F6-07B898C305B5}" destId="{CBC70D0B-BD3D-4CB4-8E05-F16F1D28E22C}" srcOrd="3" destOrd="0" parTransId="{F1F5ECC3-EFCC-4C58-93DF-0D001250C6DB}" sibTransId="{182B64A9-5F9F-4B5D-B365-79DCFA2312FA}"/>
    <dgm:cxn modelId="{514C2754-D5B8-41F3-A016-0E286B664C79}" type="presOf" srcId="{F1F5ECC3-EFCC-4C58-93DF-0D001250C6DB}" destId="{08C7ED19-5727-4AD7-8D6A-8FB0F3D46A51}" srcOrd="0" destOrd="0" presId="urn:microsoft.com/office/officeart/2008/layout/RadialCluster"/>
    <dgm:cxn modelId="{51AE2ED9-BF19-46F6-A980-5C4FB11BAA0B}" type="presOf" srcId="{D1B6968C-6170-462B-AFA7-15364B41DDCC}" destId="{D92BB895-A8EE-4AC6-81BD-6CC8FF8FA209}" srcOrd="0" destOrd="0" presId="urn:microsoft.com/office/officeart/2008/layout/RadialCluster"/>
    <dgm:cxn modelId="{8203383B-393A-4AED-8A47-18E58A22738B}" type="presOf" srcId="{CEE1652F-61DC-4EA3-A87C-52E7FAC00E51}" destId="{D55A5A33-E601-4A10-B175-5DBC39B3A105}" srcOrd="0" destOrd="0" presId="urn:microsoft.com/office/officeart/2008/layout/RadialCluster"/>
    <dgm:cxn modelId="{36FFE554-3EC1-406E-B0A4-303E8F1A4158}" srcId="{2E72067A-5846-4E73-AA10-36604B6C3B0B}" destId="{41CA9486-72B6-41E1-84F6-07B898C305B5}" srcOrd="0" destOrd="0" parTransId="{3F333037-A816-458A-B995-1EF2234218F4}" sibTransId="{1789167D-BC46-4D87-A9BC-7A9B8ED74833}"/>
    <dgm:cxn modelId="{E736BBA1-1FBC-4207-9D36-1E9A256F2D63}" srcId="{41CA9486-72B6-41E1-84F6-07B898C305B5}" destId="{F9E39672-F571-4830-8123-0F5097E7DC68}" srcOrd="0" destOrd="0" parTransId="{06C2604E-0364-4DAA-A050-256F0A8DEA80}" sibTransId="{9D98B9F2-1986-4788-BED6-04E5BB02A639}"/>
    <dgm:cxn modelId="{ADD5BB2D-B8B2-40C2-8FB7-20C4BD04810E}" type="presOf" srcId="{F9E39672-F571-4830-8123-0F5097E7DC68}" destId="{46446AAA-6518-4A03-BED2-FE1E56F00285}" srcOrd="0" destOrd="0" presId="urn:microsoft.com/office/officeart/2008/layout/RadialCluster"/>
    <dgm:cxn modelId="{9775E0E9-BCC5-4495-B5A0-1FA508C3519A}" type="presParOf" srcId="{AFD7E1B3-5BAD-40E7-A913-97F126A42803}" destId="{AC7038EA-D33F-40D6-B409-82405D54E5F4}" srcOrd="0" destOrd="0" presId="urn:microsoft.com/office/officeart/2008/layout/RadialCluster"/>
    <dgm:cxn modelId="{4DFFF08E-19AE-4980-909C-5340F0F79D10}" type="presParOf" srcId="{AC7038EA-D33F-40D6-B409-82405D54E5F4}" destId="{ECAA8CD5-672F-4923-A3ED-55C3AA788DAE}" srcOrd="0" destOrd="0" presId="urn:microsoft.com/office/officeart/2008/layout/RadialCluster"/>
    <dgm:cxn modelId="{78FB6ECB-4E61-462B-B1DB-2D8827147C1B}" type="presParOf" srcId="{AC7038EA-D33F-40D6-B409-82405D54E5F4}" destId="{4617D157-9C13-4557-B80D-BBBE5520C81A}" srcOrd="1" destOrd="0" presId="urn:microsoft.com/office/officeart/2008/layout/RadialCluster"/>
    <dgm:cxn modelId="{6817E182-7ADA-4A52-9F87-FC626DB6D6BF}" type="presParOf" srcId="{AC7038EA-D33F-40D6-B409-82405D54E5F4}" destId="{46446AAA-6518-4A03-BED2-FE1E56F00285}" srcOrd="2" destOrd="0" presId="urn:microsoft.com/office/officeart/2008/layout/RadialCluster"/>
    <dgm:cxn modelId="{84068535-F9C2-4668-873D-5C381E405BF8}" type="presParOf" srcId="{AC7038EA-D33F-40D6-B409-82405D54E5F4}" destId="{D92BB895-A8EE-4AC6-81BD-6CC8FF8FA209}" srcOrd="3" destOrd="0" presId="urn:microsoft.com/office/officeart/2008/layout/RadialCluster"/>
    <dgm:cxn modelId="{1A917871-0184-48A5-8ECD-53B6BFA54A55}" type="presParOf" srcId="{AC7038EA-D33F-40D6-B409-82405D54E5F4}" destId="{D55A5A33-E601-4A10-B175-5DBC39B3A105}" srcOrd="4" destOrd="0" presId="urn:microsoft.com/office/officeart/2008/layout/RadialCluster"/>
    <dgm:cxn modelId="{5A73332E-5C01-4F4C-BFF8-9E2EC149F0FE}" type="presParOf" srcId="{AC7038EA-D33F-40D6-B409-82405D54E5F4}" destId="{24016EFD-8498-48DB-907D-BAA46F91C62C}" srcOrd="5" destOrd="0" presId="urn:microsoft.com/office/officeart/2008/layout/RadialCluster"/>
    <dgm:cxn modelId="{85699F9D-2535-4218-835D-04137C464F3A}" type="presParOf" srcId="{AC7038EA-D33F-40D6-B409-82405D54E5F4}" destId="{BB588B93-1974-46F0-BE30-29CB445AAFBE}" srcOrd="6" destOrd="0" presId="urn:microsoft.com/office/officeart/2008/layout/RadialCluster"/>
    <dgm:cxn modelId="{CF3819FC-2285-44A7-9886-1165AFE2967C}" type="presParOf" srcId="{AC7038EA-D33F-40D6-B409-82405D54E5F4}" destId="{08C7ED19-5727-4AD7-8D6A-8FB0F3D46A51}" srcOrd="7" destOrd="0" presId="urn:microsoft.com/office/officeart/2008/layout/RadialCluster"/>
    <dgm:cxn modelId="{2CFA9735-F321-45D7-AB10-BACB548D2F99}" type="presParOf" srcId="{AC7038EA-D33F-40D6-B409-82405D54E5F4}" destId="{8386C7B4-420C-4CC5-897B-90BBDC928B88}" srcOrd="8" destOrd="0" presId="urn:microsoft.com/office/officeart/2008/layout/RadialCluster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D6E81B-64E7-4DF1-A800-2866F71F941F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52FF0D-549F-409E-B267-E816527D4DEF}" type="pres">
      <dgm:prSet presAssocID="{65D6E81B-64E7-4DF1-A800-2866F71F94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A5896D4-8D69-46CE-BC20-BBBD8A3DE915}" type="presOf" srcId="{65D6E81B-64E7-4DF1-A800-2866F71F941F}" destId="{E552FF0D-549F-409E-B267-E816527D4DE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39DB01-057A-4E80-AF6E-C8C6DADF58B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D4350B-9D55-4B66-9A39-C3E98980B34B}">
      <dgm:prSet phldrT="[Текст]" custT="1"/>
      <dgm:spPr/>
      <dgm:t>
        <a:bodyPr/>
        <a:lstStyle/>
        <a:p>
          <a:r>
            <a:rPr lang="ru-RU" sz="2400" b="1" dirty="0"/>
            <a:t>Диагностическое направление</a:t>
          </a:r>
        </a:p>
      </dgm:t>
    </dgm:pt>
    <dgm:pt modelId="{D2FFE52C-5831-44CA-AE46-100B9670C4AE}" type="parTrans" cxnId="{E50676EA-7817-468B-8A9C-CA7996226249}">
      <dgm:prSet/>
      <dgm:spPr/>
      <dgm:t>
        <a:bodyPr/>
        <a:lstStyle/>
        <a:p>
          <a:endParaRPr lang="ru-RU"/>
        </a:p>
      </dgm:t>
    </dgm:pt>
    <dgm:pt modelId="{01010972-C0A8-4F8C-ACBD-D174508B4E5E}" type="sibTrans" cxnId="{E50676EA-7817-468B-8A9C-CA7996226249}">
      <dgm:prSet/>
      <dgm:spPr/>
      <dgm:t>
        <a:bodyPr/>
        <a:lstStyle/>
        <a:p>
          <a:endParaRPr lang="ru-RU"/>
        </a:p>
      </dgm:t>
    </dgm:pt>
    <dgm:pt modelId="{E8D8C676-EDC1-4DEA-BA41-E9C5064E22B3}">
      <dgm:prSet phldrT="[Текст]" custT="1"/>
      <dgm:spPr>
        <a:solidFill>
          <a:srgbClr val="FF99FF"/>
        </a:solidFill>
      </dgm:spPr>
      <dgm:t>
        <a:bodyPr/>
        <a:lstStyle/>
        <a:p>
          <a:r>
            <a:rPr lang="ru-RU" sz="18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 индивидуальных планов коррекционно-развивающей работы по результатам логопедического обследования</a:t>
          </a:r>
          <a:r>
            <a:rPr lang="ru-RU" sz="1800" b="1" i="1" dirty="0">
              <a:solidFill>
                <a:schemeClr val="tx1"/>
              </a:solidFill>
            </a:rPr>
            <a:t>.</a:t>
          </a:r>
        </a:p>
      </dgm:t>
    </dgm:pt>
    <dgm:pt modelId="{B19A6D27-675C-452D-BCBF-55BE46957250}" type="parTrans" cxnId="{0F18FB48-EB86-4DF0-AB3F-77BAA1334623}">
      <dgm:prSet/>
      <dgm:spPr/>
      <dgm:t>
        <a:bodyPr/>
        <a:lstStyle/>
        <a:p>
          <a:endParaRPr lang="ru-RU"/>
        </a:p>
      </dgm:t>
    </dgm:pt>
    <dgm:pt modelId="{B033438D-C75A-4F67-A137-8947C45750A9}" type="sibTrans" cxnId="{0F18FB48-EB86-4DF0-AB3F-77BAA1334623}">
      <dgm:prSet/>
      <dgm:spPr/>
      <dgm:t>
        <a:bodyPr/>
        <a:lstStyle/>
        <a:p>
          <a:endParaRPr lang="ru-RU"/>
        </a:p>
      </dgm:t>
    </dgm:pt>
    <dgm:pt modelId="{121EB9CF-681D-408A-8471-F8C02C3C1E28}">
      <dgm:prSet/>
      <dgm:spPr>
        <a:solidFill>
          <a:srgbClr val="92D050"/>
        </a:solidFill>
      </dgm:spPr>
      <dgm:t>
        <a:bodyPr/>
        <a:lstStyle/>
        <a:p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Логопедическое обследование детей в начале  учебного года. Формирование подгрупп  детей для коррекции нарушения речи с учетом речевого дефекта</a:t>
          </a:r>
        </a:p>
      </dgm:t>
    </dgm:pt>
    <dgm:pt modelId="{6555CE7C-3F65-4FF9-89D0-CA48C2BDD612}" type="parTrans" cxnId="{8A65FE46-0C55-4211-BBCB-80C6A3B4E764}">
      <dgm:prSet/>
      <dgm:spPr/>
      <dgm:t>
        <a:bodyPr/>
        <a:lstStyle/>
        <a:p>
          <a:endParaRPr lang="ru-RU"/>
        </a:p>
      </dgm:t>
    </dgm:pt>
    <dgm:pt modelId="{6E6DD5EF-53AD-408C-9329-290A936BEEB6}" type="sibTrans" cxnId="{8A65FE46-0C55-4211-BBCB-80C6A3B4E764}">
      <dgm:prSet/>
      <dgm:spPr/>
      <dgm:t>
        <a:bodyPr/>
        <a:lstStyle/>
        <a:p>
          <a:endParaRPr lang="ru-RU"/>
        </a:p>
      </dgm:t>
    </dgm:pt>
    <dgm:pt modelId="{AFE99741-22B4-491E-A34F-60235BE59A88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/>
            <a:t>Логопедическое обследование детей в  конце года с целью выявления динамики в коррекционно-образовательном процессе</a:t>
          </a:r>
        </a:p>
      </dgm:t>
    </dgm:pt>
    <dgm:pt modelId="{1A5A7E11-D327-4F94-95BB-F9599D02E36F}" type="sibTrans" cxnId="{5D893350-AE53-415F-8CB3-788D992DFEA7}">
      <dgm:prSet/>
      <dgm:spPr/>
      <dgm:t>
        <a:bodyPr/>
        <a:lstStyle/>
        <a:p>
          <a:endParaRPr lang="ru-RU"/>
        </a:p>
      </dgm:t>
    </dgm:pt>
    <dgm:pt modelId="{C9A2304B-17C9-42BC-9173-A4B8B20C2FF2}" type="parTrans" cxnId="{5D893350-AE53-415F-8CB3-788D992DFEA7}">
      <dgm:prSet/>
      <dgm:spPr/>
      <dgm:t>
        <a:bodyPr/>
        <a:lstStyle/>
        <a:p>
          <a:endParaRPr lang="ru-RU"/>
        </a:p>
      </dgm:t>
    </dgm:pt>
    <dgm:pt modelId="{61846355-3254-4AAA-9D13-EC0F4BE94981}" type="pres">
      <dgm:prSet presAssocID="{2A39DB01-057A-4E80-AF6E-C8C6DADF58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DBA6A79-74DC-4259-8C65-DCD4D979D6CA}" type="pres">
      <dgm:prSet presAssocID="{35D4350B-9D55-4B66-9A39-C3E98980B34B}" presName="hierRoot1" presStyleCnt="0">
        <dgm:presLayoutVars>
          <dgm:hierBranch val="init"/>
        </dgm:presLayoutVars>
      </dgm:prSet>
      <dgm:spPr/>
    </dgm:pt>
    <dgm:pt modelId="{8351C918-4251-4550-8280-0E7674C78044}" type="pres">
      <dgm:prSet presAssocID="{35D4350B-9D55-4B66-9A39-C3E98980B34B}" presName="rootComposite1" presStyleCnt="0"/>
      <dgm:spPr/>
    </dgm:pt>
    <dgm:pt modelId="{3FCC9393-70A8-46C8-84FB-7846321F91AF}" type="pres">
      <dgm:prSet presAssocID="{35D4350B-9D55-4B66-9A39-C3E98980B3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A5578F-4EA0-4D42-A119-F1941E8B83D1}" type="pres">
      <dgm:prSet presAssocID="{35D4350B-9D55-4B66-9A39-C3E98980B34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9ADDF29-2C0C-4A75-8251-412B8DD38CDA}" type="pres">
      <dgm:prSet presAssocID="{35D4350B-9D55-4B66-9A39-C3E98980B34B}" presName="hierChild2" presStyleCnt="0"/>
      <dgm:spPr/>
    </dgm:pt>
    <dgm:pt modelId="{0FF42BEF-4E95-4172-B209-C9CFB960CF14}" type="pres">
      <dgm:prSet presAssocID="{B19A6D27-675C-452D-BCBF-55BE46957250}" presName="Name64" presStyleLbl="parChTrans1D2" presStyleIdx="0" presStyleCnt="3"/>
      <dgm:spPr/>
      <dgm:t>
        <a:bodyPr/>
        <a:lstStyle/>
        <a:p>
          <a:endParaRPr lang="ru-RU"/>
        </a:p>
      </dgm:t>
    </dgm:pt>
    <dgm:pt modelId="{5A88D152-4C94-4F6B-B9E8-9BCD5BFAC272}" type="pres">
      <dgm:prSet presAssocID="{E8D8C676-EDC1-4DEA-BA41-E9C5064E22B3}" presName="hierRoot2" presStyleCnt="0">
        <dgm:presLayoutVars>
          <dgm:hierBranch val="init"/>
        </dgm:presLayoutVars>
      </dgm:prSet>
      <dgm:spPr/>
    </dgm:pt>
    <dgm:pt modelId="{A8B14E9A-17E0-4ABE-A875-DC99432A4E72}" type="pres">
      <dgm:prSet presAssocID="{E8D8C676-EDC1-4DEA-BA41-E9C5064E22B3}" presName="rootComposite" presStyleCnt="0"/>
      <dgm:spPr/>
    </dgm:pt>
    <dgm:pt modelId="{541C0700-F1A7-4B56-B412-8B2F04C6D284}" type="pres">
      <dgm:prSet presAssocID="{E8D8C676-EDC1-4DEA-BA41-E9C5064E22B3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33146A-D634-4ED4-A295-3AA3CD3DAEE7}" type="pres">
      <dgm:prSet presAssocID="{E8D8C676-EDC1-4DEA-BA41-E9C5064E22B3}" presName="rootConnector" presStyleLbl="node2" presStyleIdx="0" presStyleCnt="3"/>
      <dgm:spPr/>
      <dgm:t>
        <a:bodyPr/>
        <a:lstStyle/>
        <a:p>
          <a:endParaRPr lang="ru-RU"/>
        </a:p>
      </dgm:t>
    </dgm:pt>
    <dgm:pt modelId="{FA4909ED-04BB-4C0E-8553-EE72CEE293BA}" type="pres">
      <dgm:prSet presAssocID="{E8D8C676-EDC1-4DEA-BA41-E9C5064E22B3}" presName="hierChild4" presStyleCnt="0"/>
      <dgm:spPr/>
    </dgm:pt>
    <dgm:pt modelId="{DB15C68D-6D4F-471D-A483-F1C897081C6A}" type="pres">
      <dgm:prSet presAssocID="{E8D8C676-EDC1-4DEA-BA41-E9C5064E22B3}" presName="hierChild5" presStyleCnt="0"/>
      <dgm:spPr/>
    </dgm:pt>
    <dgm:pt modelId="{5221B3BA-021E-4F92-B8D0-DC4DA7249DC0}" type="pres">
      <dgm:prSet presAssocID="{6555CE7C-3F65-4FF9-89D0-CA48C2BDD612}" presName="Name64" presStyleLbl="parChTrans1D2" presStyleIdx="1" presStyleCnt="3"/>
      <dgm:spPr/>
      <dgm:t>
        <a:bodyPr/>
        <a:lstStyle/>
        <a:p>
          <a:endParaRPr lang="ru-RU"/>
        </a:p>
      </dgm:t>
    </dgm:pt>
    <dgm:pt modelId="{15D2FE94-6A38-4AFD-B48A-C33F75172E23}" type="pres">
      <dgm:prSet presAssocID="{121EB9CF-681D-408A-8471-F8C02C3C1E28}" presName="hierRoot2" presStyleCnt="0">
        <dgm:presLayoutVars>
          <dgm:hierBranch val="init"/>
        </dgm:presLayoutVars>
      </dgm:prSet>
      <dgm:spPr/>
    </dgm:pt>
    <dgm:pt modelId="{C600E35B-2DF7-4725-9EA5-D0EB9BD32E3F}" type="pres">
      <dgm:prSet presAssocID="{121EB9CF-681D-408A-8471-F8C02C3C1E28}" presName="rootComposite" presStyleCnt="0"/>
      <dgm:spPr/>
    </dgm:pt>
    <dgm:pt modelId="{920ACFE7-A09A-4905-8162-8DA4443280C3}" type="pres">
      <dgm:prSet presAssocID="{121EB9CF-681D-408A-8471-F8C02C3C1E2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CF1792-DE80-4C99-8526-E5211000F0DC}" type="pres">
      <dgm:prSet presAssocID="{121EB9CF-681D-408A-8471-F8C02C3C1E28}" presName="rootConnector" presStyleLbl="node2" presStyleIdx="1" presStyleCnt="3"/>
      <dgm:spPr/>
      <dgm:t>
        <a:bodyPr/>
        <a:lstStyle/>
        <a:p>
          <a:endParaRPr lang="ru-RU"/>
        </a:p>
      </dgm:t>
    </dgm:pt>
    <dgm:pt modelId="{97655377-6682-4BE4-9910-74F6C6B5336B}" type="pres">
      <dgm:prSet presAssocID="{121EB9CF-681D-408A-8471-F8C02C3C1E28}" presName="hierChild4" presStyleCnt="0"/>
      <dgm:spPr/>
    </dgm:pt>
    <dgm:pt modelId="{7DC5C922-77C3-424E-97FA-6278171F1E56}" type="pres">
      <dgm:prSet presAssocID="{121EB9CF-681D-408A-8471-F8C02C3C1E28}" presName="hierChild5" presStyleCnt="0"/>
      <dgm:spPr/>
    </dgm:pt>
    <dgm:pt modelId="{72BF8EA3-7585-411A-A6D5-3E62054DF055}" type="pres">
      <dgm:prSet presAssocID="{C9A2304B-17C9-42BC-9173-A4B8B20C2FF2}" presName="Name64" presStyleLbl="parChTrans1D2" presStyleIdx="2" presStyleCnt="3"/>
      <dgm:spPr/>
      <dgm:t>
        <a:bodyPr/>
        <a:lstStyle/>
        <a:p>
          <a:endParaRPr lang="ru-RU"/>
        </a:p>
      </dgm:t>
    </dgm:pt>
    <dgm:pt modelId="{80B824F5-B475-40C6-BCAD-DB6F063DA325}" type="pres">
      <dgm:prSet presAssocID="{AFE99741-22B4-491E-A34F-60235BE59A88}" presName="hierRoot2" presStyleCnt="0">
        <dgm:presLayoutVars>
          <dgm:hierBranch val="init"/>
        </dgm:presLayoutVars>
      </dgm:prSet>
      <dgm:spPr/>
    </dgm:pt>
    <dgm:pt modelId="{4B4B0BCE-D38F-4CA4-A54F-05E0E8656380}" type="pres">
      <dgm:prSet presAssocID="{AFE99741-22B4-491E-A34F-60235BE59A88}" presName="rootComposite" presStyleCnt="0"/>
      <dgm:spPr/>
    </dgm:pt>
    <dgm:pt modelId="{62FBC3C8-FFDC-4AB2-83F9-D20E1F91EBB5}" type="pres">
      <dgm:prSet presAssocID="{AFE99741-22B4-491E-A34F-60235BE59A88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EFBFB4-3030-415B-AB68-D0277EB1D0EF}" type="pres">
      <dgm:prSet presAssocID="{AFE99741-22B4-491E-A34F-60235BE59A88}" presName="rootConnector" presStyleLbl="node2" presStyleIdx="2" presStyleCnt="3"/>
      <dgm:spPr/>
      <dgm:t>
        <a:bodyPr/>
        <a:lstStyle/>
        <a:p>
          <a:endParaRPr lang="ru-RU"/>
        </a:p>
      </dgm:t>
    </dgm:pt>
    <dgm:pt modelId="{3162A950-1348-48EF-BEC8-9132E8909FF0}" type="pres">
      <dgm:prSet presAssocID="{AFE99741-22B4-491E-A34F-60235BE59A88}" presName="hierChild4" presStyleCnt="0"/>
      <dgm:spPr/>
    </dgm:pt>
    <dgm:pt modelId="{D2BD3994-5BC3-441D-B66E-CF49876C3A8D}" type="pres">
      <dgm:prSet presAssocID="{AFE99741-22B4-491E-A34F-60235BE59A88}" presName="hierChild5" presStyleCnt="0"/>
      <dgm:spPr/>
    </dgm:pt>
    <dgm:pt modelId="{4E93F616-5A13-418A-AF2E-C181A7062559}" type="pres">
      <dgm:prSet presAssocID="{35D4350B-9D55-4B66-9A39-C3E98980B34B}" presName="hierChild3" presStyleCnt="0"/>
      <dgm:spPr/>
    </dgm:pt>
  </dgm:ptLst>
  <dgm:cxnLst>
    <dgm:cxn modelId="{279CF495-94FC-497B-BC85-DE9DD8763B6C}" type="presOf" srcId="{AFE99741-22B4-491E-A34F-60235BE59A88}" destId="{BBEFBFB4-3030-415B-AB68-D0277EB1D0EF}" srcOrd="1" destOrd="0" presId="urn:microsoft.com/office/officeart/2009/3/layout/HorizontalOrganizationChart"/>
    <dgm:cxn modelId="{07D81853-09C5-4614-9880-488D0B25773B}" type="presOf" srcId="{35D4350B-9D55-4B66-9A39-C3E98980B34B}" destId="{96A5578F-4EA0-4D42-A119-F1941E8B83D1}" srcOrd="1" destOrd="0" presId="urn:microsoft.com/office/officeart/2009/3/layout/HorizontalOrganizationChart"/>
    <dgm:cxn modelId="{06FF686A-D683-4337-98D4-2E4793B267FB}" type="presOf" srcId="{AFE99741-22B4-491E-A34F-60235BE59A88}" destId="{62FBC3C8-FFDC-4AB2-83F9-D20E1F91EBB5}" srcOrd="0" destOrd="0" presId="urn:microsoft.com/office/officeart/2009/3/layout/HorizontalOrganizationChart"/>
    <dgm:cxn modelId="{B21BABE3-1905-45C4-A5F9-F39E70631C67}" type="presOf" srcId="{C9A2304B-17C9-42BC-9173-A4B8B20C2FF2}" destId="{72BF8EA3-7585-411A-A6D5-3E62054DF055}" srcOrd="0" destOrd="0" presId="urn:microsoft.com/office/officeart/2009/3/layout/HorizontalOrganizationChart"/>
    <dgm:cxn modelId="{6859EB66-2FF7-49B7-9AB2-3D834A19678A}" type="presOf" srcId="{E8D8C676-EDC1-4DEA-BA41-E9C5064E22B3}" destId="{541C0700-F1A7-4B56-B412-8B2F04C6D284}" srcOrd="0" destOrd="0" presId="urn:microsoft.com/office/officeart/2009/3/layout/HorizontalOrganizationChart"/>
    <dgm:cxn modelId="{E50676EA-7817-468B-8A9C-CA7996226249}" srcId="{2A39DB01-057A-4E80-AF6E-C8C6DADF58BE}" destId="{35D4350B-9D55-4B66-9A39-C3E98980B34B}" srcOrd="0" destOrd="0" parTransId="{D2FFE52C-5831-44CA-AE46-100B9670C4AE}" sibTransId="{01010972-C0A8-4F8C-ACBD-D174508B4E5E}"/>
    <dgm:cxn modelId="{289771DE-B9B0-4199-B343-84F3AAA6B2D3}" type="presOf" srcId="{121EB9CF-681D-408A-8471-F8C02C3C1E28}" destId="{920ACFE7-A09A-4905-8162-8DA4443280C3}" srcOrd="0" destOrd="0" presId="urn:microsoft.com/office/officeart/2009/3/layout/HorizontalOrganizationChart"/>
    <dgm:cxn modelId="{607F8CF7-20FD-4BD0-B607-51CB8951648B}" type="presOf" srcId="{6555CE7C-3F65-4FF9-89D0-CA48C2BDD612}" destId="{5221B3BA-021E-4F92-B8D0-DC4DA7249DC0}" srcOrd="0" destOrd="0" presId="urn:microsoft.com/office/officeart/2009/3/layout/HorizontalOrganizationChart"/>
    <dgm:cxn modelId="{5D893350-AE53-415F-8CB3-788D992DFEA7}" srcId="{35D4350B-9D55-4B66-9A39-C3E98980B34B}" destId="{AFE99741-22B4-491E-A34F-60235BE59A88}" srcOrd="2" destOrd="0" parTransId="{C9A2304B-17C9-42BC-9173-A4B8B20C2FF2}" sibTransId="{1A5A7E11-D327-4F94-95BB-F9599D02E36F}"/>
    <dgm:cxn modelId="{0924AE89-05F5-4C4B-9F50-807543E34436}" type="presOf" srcId="{E8D8C676-EDC1-4DEA-BA41-E9C5064E22B3}" destId="{AA33146A-D634-4ED4-A295-3AA3CD3DAEE7}" srcOrd="1" destOrd="0" presId="urn:microsoft.com/office/officeart/2009/3/layout/HorizontalOrganizationChart"/>
    <dgm:cxn modelId="{675194C6-C4FB-487F-8E4F-185A9ECBF8F7}" type="presOf" srcId="{35D4350B-9D55-4B66-9A39-C3E98980B34B}" destId="{3FCC9393-70A8-46C8-84FB-7846321F91AF}" srcOrd="0" destOrd="0" presId="urn:microsoft.com/office/officeart/2009/3/layout/HorizontalOrganizationChart"/>
    <dgm:cxn modelId="{B94FC8D8-DC04-4735-AA2C-DA1D1E9C4F9B}" type="presOf" srcId="{B19A6D27-675C-452D-BCBF-55BE46957250}" destId="{0FF42BEF-4E95-4172-B209-C9CFB960CF14}" srcOrd="0" destOrd="0" presId="urn:microsoft.com/office/officeart/2009/3/layout/HorizontalOrganizationChart"/>
    <dgm:cxn modelId="{6566B4C8-748D-4E13-939E-7E90E7E6BBA4}" type="presOf" srcId="{2A39DB01-057A-4E80-AF6E-C8C6DADF58BE}" destId="{61846355-3254-4AAA-9D13-EC0F4BE94981}" srcOrd="0" destOrd="0" presId="urn:microsoft.com/office/officeart/2009/3/layout/HorizontalOrganizationChart"/>
    <dgm:cxn modelId="{E5CC1A7F-E2B6-4D5C-880F-8FFDC9CBE2BE}" type="presOf" srcId="{121EB9CF-681D-408A-8471-F8C02C3C1E28}" destId="{34CF1792-DE80-4C99-8526-E5211000F0DC}" srcOrd="1" destOrd="0" presId="urn:microsoft.com/office/officeart/2009/3/layout/HorizontalOrganizationChart"/>
    <dgm:cxn modelId="{8A65FE46-0C55-4211-BBCB-80C6A3B4E764}" srcId="{35D4350B-9D55-4B66-9A39-C3E98980B34B}" destId="{121EB9CF-681D-408A-8471-F8C02C3C1E28}" srcOrd="1" destOrd="0" parTransId="{6555CE7C-3F65-4FF9-89D0-CA48C2BDD612}" sibTransId="{6E6DD5EF-53AD-408C-9329-290A936BEEB6}"/>
    <dgm:cxn modelId="{0F18FB48-EB86-4DF0-AB3F-77BAA1334623}" srcId="{35D4350B-9D55-4B66-9A39-C3E98980B34B}" destId="{E8D8C676-EDC1-4DEA-BA41-E9C5064E22B3}" srcOrd="0" destOrd="0" parTransId="{B19A6D27-675C-452D-BCBF-55BE46957250}" sibTransId="{B033438D-C75A-4F67-A137-8947C45750A9}"/>
    <dgm:cxn modelId="{D141A64E-BAB4-466A-AFDB-64BDE2A6218C}" type="presParOf" srcId="{61846355-3254-4AAA-9D13-EC0F4BE94981}" destId="{ADBA6A79-74DC-4259-8C65-DCD4D979D6CA}" srcOrd="0" destOrd="0" presId="urn:microsoft.com/office/officeart/2009/3/layout/HorizontalOrganizationChart"/>
    <dgm:cxn modelId="{DA0D6D67-2079-4C78-BD74-AA0424B6A1A0}" type="presParOf" srcId="{ADBA6A79-74DC-4259-8C65-DCD4D979D6CA}" destId="{8351C918-4251-4550-8280-0E7674C78044}" srcOrd="0" destOrd="0" presId="urn:microsoft.com/office/officeart/2009/3/layout/HorizontalOrganizationChart"/>
    <dgm:cxn modelId="{4E13697A-44F7-45EF-A2B3-3FE01C9B73F9}" type="presParOf" srcId="{8351C918-4251-4550-8280-0E7674C78044}" destId="{3FCC9393-70A8-46C8-84FB-7846321F91AF}" srcOrd="0" destOrd="0" presId="urn:microsoft.com/office/officeart/2009/3/layout/HorizontalOrganizationChart"/>
    <dgm:cxn modelId="{975DEB92-02F6-45F2-A144-24050D8EC30D}" type="presParOf" srcId="{8351C918-4251-4550-8280-0E7674C78044}" destId="{96A5578F-4EA0-4D42-A119-F1941E8B83D1}" srcOrd="1" destOrd="0" presId="urn:microsoft.com/office/officeart/2009/3/layout/HorizontalOrganizationChart"/>
    <dgm:cxn modelId="{66880ECA-2157-4009-81F2-C43E7F147A48}" type="presParOf" srcId="{ADBA6A79-74DC-4259-8C65-DCD4D979D6CA}" destId="{99ADDF29-2C0C-4A75-8251-412B8DD38CDA}" srcOrd="1" destOrd="0" presId="urn:microsoft.com/office/officeart/2009/3/layout/HorizontalOrganizationChart"/>
    <dgm:cxn modelId="{0D751CE0-50B8-462D-8807-33BCF6BB1C71}" type="presParOf" srcId="{99ADDF29-2C0C-4A75-8251-412B8DD38CDA}" destId="{0FF42BEF-4E95-4172-B209-C9CFB960CF14}" srcOrd="0" destOrd="0" presId="urn:microsoft.com/office/officeart/2009/3/layout/HorizontalOrganizationChart"/>
    <dgm:cxn modelId="{614D6F5A-2F3A-4B68-B596-7C3A90855C6A}" type="presParOf" srcId="{99ADDF29-2C0C-4A75-8251-412B8DD38CDA}" destId="{5A88D152-4C94-4F6B-B9E8-9BCD5BFAC272}" srcOrd="1" destOrd="0" presId="urn:microsoft.com/office/officeart/2009/3/layout/HorizontalOrganizationChart"/>
    <dgm:cxn modelId="{ACB206CF-4762-4298-A960-EB93BED75074}" type="presParOf" srcId="{5A88D152-4C94-4F6B-B9E8-9BCD5BFAC272}" destId="{A8B14E9A-17E0-4ABE-A875-DC99432A4E72}" srcOrd="0" destOrd="0" presId="urn:microsoft.com/office/officeart/2009/3/layout/HorizontalOrganizationChart"/>
    <dgm:cxn modelId="{69C0C153-EBC2-493A-811A-B5B946970322}" type="presParOf" srcId="{A8B14E9A-17E0-4ABE-A875-DC99432A4E72}" destId="{541C0700-F1A7-4B56-B412-8B2F04C6D284}" srcOrd="0" destOrd="0" presId="urn:microsoft.com/office/officeart/2009/3/layout/HorizontalOrganizationChart"/>
    <dgm:cxn modelId="{027CAD77-16D0-4519-9A85-15955FF8BAC4}" type="presParOf" srcId="{A8B14E9A-17E0-4ABE-A875-DC99432A4E72}" destId="{AA33146A-D634-4ED4-A295-3AA3CD3DAEE7}" srcOrd="1" destOrd="0" presId="urn:microsoft.com/office/officeart/2009/3/layout/HorizontalOrganizationChart"/>
    <dgm:cxn modelId="{84E17064-A355-4759-AA42-1982E7ADB6A4}" type="presParOf" srcId="{5A88D152-4C94-4F6B-B9E8-9BCD5BFAC272}" destId="{FA4909ED-04BB-4C0E-8553-EE72CEE293BA}" srcOrd="1" destOrd="0" presId="urn:microsoft.com/office/officeart/2009/3/layout/HorizontalOrganizationChart"/>
    <dgm:cxn modelId="{122F4B15-9543-4393-8466-07A76B61FE95}" type="presParOf" srcId="{5A88D152-4C94-4F6B-B9E8-9BCD5BFAC272}" destId="{DB15C68D-6D4F-471D-A483-F1C897081C6A}" srcOrd="2" destOrd="0" presId="urn:microsoft.com/office/officeart/2009/3/layout/HorizontalOrganizationChart"/>
    <dgm:cxn modelId="{E023CDD4-C7B8-4E01-A990-9AED5D10AAB3}" type="presParOf" srcId="{99ADDF29-2C0C-4A75-8251-412B8DD38CDA}" destId="{5221B3BA-021E-4F92-B8D0-DC4DA7249DC0}" srcOrd="2" destOrd="0" presId="urn:microsoft.com/office/officeart/2009/3/layout/HorizontalOrganizationChart"/>
    <dgm:cxn modelId="{5E95D5F6-526B-4870-A469-B0877585D2C2}" type="presParOf" srcId="{99ADDF29-2C0C-4A75-8251-412B8DD38CDA}" destId="{15D2FE94-6A38-4AFD-B48A-C33F75172E23}" srcOrd="3" destOrd="0" presId="urn:microsoft.com/office/officeart/2009/3/layout/HorizontalOrganizationChart"/>
    <dgm:cxn modelId="{23A142D6-FA39-4022-8EAB-9AFC758C1CC8}" type="presParOf" srcId="{15D2FE94-6A38-4AFD-B48A-C33F75172E23}" destId="{C600E35B-2DF7-4725-9EA5-D0EB9BD32E3F}" srcOrd="0" destOrd="0" presId="urn:microsoft.com/office/officeart/2009/3/layout/HorizontalOrganizationChart"/>
    <dgm:cxn modelId="{ED77E6E3-50B2-41FD-93EB-BE20B613EB46}" type="presParOf" srcId="{C600E35B-2DF7-4725-9EA5-D0EB9BD32E3F}" destId="{920ACFE7-A09A-4905-8162-8DA4443280C3}" srcOrd="0" destOrd="0" presId="urn:microsoft.com/office/officeart/2009/3/layout/HorizontalOrganizationChart"/>
    <dgm:cxn modelId="{752D8CB0-4F46-4B7F-9CB5-2A28D3455E09}" type="presParOf" srcId="{C600E35B-2DF7-4725-9EA5-D0EB9BD32E3F}" destId="{34CF1792-DE80-4C99-8526-E5211000F0DC}" srcOrd="1" destOrd="0" presId="urn:microsoft.com/office/officeart/2009/3/layout/HorizontalOrganizationChart"/>
    <dgm:cxn modelId="{BC1C847E-B68E-434B-BF7D-5BF3482DC380}" type="presParOf" srcId="{15D2FE94-6A38-4AFD-B48A-C33F75172E23}" destId="{97655377-6682-4BE4-9910-74F6C6B5336B}" srcOrd="1" destOrd="0" presId="urn:microsoft.com/office/officeart/2009/3/layout/HorizontalOrganizationChart"/>
    <dgm:cxn modelId="{D07F76A5-380A-4294-82A7-B8CA1EED7600}" type="presParOf" srcId="{15D2FE94-6A38-4AFD-B48A-C33F75172E23}" destId="{7DC5C922-77C3-424E-97FA-6278171F1E56}" srcOrd="2" destOrd="0" presId="urn:microsoft.com/office/officeart/2009/3/layout/HorizontalOrganizationChart"/>
    <dgm:cxn modelId="{4412572E-755F-4585-9375-A290E83ECDF0}" type="presParOf" srcId="{99ADDF29-2C0C-4A75-8251-412B8DD38CDA}" destId="{72BF8EA3-7585-411A-A6D5-3E62054DF055}" srcOrd="4" destOrd="0" presId="urn:microsoft.com/office/officeart/2009/3/layout/HorizontalOrganizationChart"/>
    <dgm:cxn modelId="{327F3F7D-4136-43A0-A59E-C631710B2813}" type="presParOf" srcId="{99ADDF29-2C0C-4A75-8251-412B8DD38CDA}" destId="{80B824F5-B475-40C6-BCAD-DB6F063DA325}" srcOrd="5" destOrd="0" presId="urn:microsoft.com/office/officeart/2009/3/layout/HorizontalOrganizationChart"/>
    <dgm:cxn modelId="{3867C52F-0CD5-415D-A852-8DEF03FCDDC7}" type="presParOf" srcId="{80B824F5-B475-40C6-BCAD-DB6F063DA325}" destId="{4B4B0BCE-D38F-4CA4-A54F-05E0E8656380}" srcOrd="0" destOrd="0" presId="urn:microsoft.com/office/officeart/2009/3/layout/HorizontalOrganizationChart"/>
    <dgm:cxn modelId="{29B3EF7D-498B-42BD-97FC-057D802A8DBF}" type="presParOf" srcId="{4B4B0BCE-D38F-4CA4-A54F-05E0E8656380}" destId="{62FBC3C8-FFDC-4AB2-83F9-D20E1F91EBB5}" srcOrd="0" destOrd="0" presId="urn:microsoft.com/office/officeart/2009/3/layout/HorizontalOrganizationChart"/>
    <dgm:cxn modelId="{1C43033B-7F1E-4030-847A-91634FA51644}" type="presParOf" srcId="{4B4B0BCE-D38F-4CA4-A54F-05E0E8656380}" destId="{BBEFBFB4-3030-415B-AB68-D0277EB1D0EF}" srcOrd="1" destOrd="0" presId="urn:microsoft.com/office/officeart/2009/3/layout/HorizontalOrganizationChart"/>
    <dgm:cxn modelId="{8B92CD49-9F30-4F5D-9711-B8A8B2221F62}" type="presParOf" srcId="{80B824F5-B475-40C6-BCAD-DB6F063DA325}" destId="{3162A950-1348-48EF-BEC8-9132E8909FF0}" srcOrd="1" destOrd="0" presId="urn:microsoft.com/office/officeart/2009/3/layout/HorizontalOrganizationChart"/>
    <dgm:cxn modelId="{2E61E847-A9C3-40E8-A1EE-73BCBC49CF21}" type="presParOf" srcId="{80B824F5-B475-40C6-BCAD-DB6F063DA325}" destId="{D2BD3994-5BC3-441D-B66E-CF49876C3A8D}" srcOrd="2" destOrd="0" presId="urn:microsoft.com/office/officeart/2009/3/layout/HorizontalOrganizationChart"/>
    <dgm:cxn modelId="{198955A8-C743-45C7-A2D9-8C5956A1AA57}" type="presParOf" srcId="{ADBA6A79-74DC-4259-8C65-DCD4D979D6CA}" destId="{4E93F616-5A13-418A-AF2E-C181A706255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C11E42-3D9F-4CD5-8611-29A18D2798A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100F6E7-2584-43CD-BD65-ACEEE65DE1DB}">
      <dgm:prSet custT="1"/>
      <dgm:spPr>
        <a:solidFill>
          <a:srgbClr val="FF99FF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фонематических процессов, обучение грамоте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dirty="0">
            <a:solidFill>
              <a:schemeClr val="tx1"/>
            </a:solidFill>
          </a:endParaRPr>
        </a:p>
      </dgm:t>
    </dgm:pt>
    <dgm:pt modelId="{74FDC958-BD92-4A3A-9305-97BEF67A68E7}" type="parTrans" cxnId="{6CEB437B-FCB0-44BD-A452-09A5A5681DFD}">
      <dgm:prSet/>
      <dgm:spPr/>
      <dgm:t>
        <a:bodyPr/>
        <a:lstStyle/>
        <a:p>
          <a:endParaRPr lang="ru-RU" b="1"/>
        </a:p>
      </dgm:t>
    </dgm:pt>
    <dgm:pt modelId="{C71C5027-D4BB-4B11-B631-DEF5D1F04C02}" type="sibTrans" cxnId="{6CEB437B-FCB0-44BD-A452-09A5A5681DFD}">
      <dgm:prSet/>
      <dgm:spPr/>
      <dgm:t>
        <a:bodyPr/>
        <a:lstStyle/>
        <a:p>
          <a:endParaRPr lang="ru-RU" b="1"/>
        </a:p>
      </dgm:t>
    </dgm:pt>
    <dgm:pt modelId="{165E3AD6-E57E-42FF-9F81-9DF294C4534C}">
      <dgm:prSet custT="1"/>
      <dgm:spPr>
        <a:solidFill>
          <a:schemeClr val="accent4"/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правильного звукопроизношения</a:t>
          </a:r>
        </a:p>
      </dgm:t>
    </dgm:pt>
    <dgm:pt modelId="{50748797-60A7-4FCE-9888-AB5EFF474C0E}" type="parTrans" cxnId="{576F1128-9C5A-4352-B71D-13AC6C731D21}">
      <dgm:prSet/>
      <dgm:spPr/>
      <dgm:t>
        <a:bodyPr/>
        <a:lstStyle/>
        <a:p>
          <a:endParaRPr lang="ru-RU" b="1"/>
        </a:p>
      </dgm:t>
    </dgm:pt>
    <dgm:pt modelId="{705749A7-5782-4D69-8A3B-48E2CFBE9F3C}" type="sibTrans" cxnId="{576F1128-9C5A-4352-B71D-13AC6C731D21}">
      <dgm:prSet/>
      <dgm:spPr/>
      <dgm:t>
        <a:bodyPr/>
        <a:lstStyle/>
        <a:p>
          <a:endParaRPr lang="ru-RU" b="1"/>
        </a:p>
      </dgm:t>
    </dgm:pt>
    <dgm:pt modelId="{7CCF0150-A7CD-4E56-B928-AA5A6BB91A6E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ru-RU" sz="20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Связь с социумом</a:t>
          </a:r>
        </a:p>
      </dgm:t>
    </dgm:pt>
    <dgm:pt modelId="{BA686A41-DD7D-4C83-A675-C6F5954F6E77}" type="parTrans" cxnId="{9E2EB33B-90C8-47BD-95C0-65764C38D75B}">
      <dgm:prSet/>
      <dgm:spPr/>
      <dgm:t>
        <a:bodyPr/>
        <a:lstStyle/>
        <a:p>
          <a:endParaRPr lang="ru-RU" b="1"/>
        </a:p>
      </dgm:t>
    </dgm:pt>
    <dgm:pt modelId="{EB1378A2-5B4F-427A-B2F3-7EA063734B20}" type="sibTrans" cxnId="{9E2EB33B-90C8-47BD-95C0-65764C38D75B}">
      <dgm:prSet/>
      <dgm:spPr/>
      <dgm:t>
        <a:bodyPr/>
        <a:lstStyle/>
        <a:p>
          <a:endParaRPr lang="ru-RU" b="1"/>
        </a:p>
      </dgm:t>
    </dgm:pt>
    <dgm:pt modelId="{90DF3E49-881D-458A-8B17-6B0EEE7D12B2}">
      <dgm:prSet custT="1"/>
      <dgm:spPr>
        <a:solidFill>
          <a:srgbClr val="FF000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>
            <a:solidFill>
              <a:schemeClr val="tx1"/>
            </a:solidFill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лексико-грамматических категорий, связной речи</a:t>
          </a:r>
        </a:p>
        <a:p>
          <a:pPr marL="0" lvl="0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dirty="0">
            <a:solidFill>
              <a:schemeClr val="tx1"/>
            </a:solidFill>
          </a:endParaRPr>
        </a:p>
      </dgm:t>
    </dgm:pt>
    <dgm:pt modelId="{C3D03999-81D8-4F4A-8D51-EC24388EF146}" type="parTrans" cxnId="{C09654A2-CBE8-400B-B181-FB4FF142557D}">
      <dgm:prSet/>
      <dgm:spPr/>
      <dgm:t>
        <a:bodyPr/>
        <a:lstStyle/>
        <a:p>
          <a:endParaRPr lang="ru-RU" b="1"/>
        </a:p>
      </dgm:t>
    </dgm:pt>
    <dgm:pt modelId="{73AD84F2-E6D9-4D1B-96E2-AD140CEB8934}" type="sibTrans" cxnId="{C09654A2-CBE8-400B-B181-FB4FF142557D}">
      <dgm:prSet/>
      <dgm:spPr/>
      <dgm:t>
        <a:bodyPr/>
        <a:lstStyle/>
        <a:p>
          <a:endParaRPr lang="ru-RU" b="1"/>
        </a:p>
      </dgm:t>
    </dgm:pt>
    <dgm:pt modelId="{0EAD7348-6BCD-4624-B355-799FC51AD721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Мероприятия с детьми</a:t>
          </a:r>
        </a:p>
      </dgm:t>
    </dgm:pt>
    <dgm:pt modelId="{172FAE33-3347-4DB9-92AA-826B62D7AC4C}" type="parTrans" cxnId="{3FBDEEF0-CA7D-440F-B21D-4D2D16260279}">
      <dgm:prSet/>
      <dgm:spPr/>
      <dgm:t>
        <a:bodyPr/>
        <a:lstStyle/>
        <a:p>
          <a:endParaRPr lang="ru-RU" b="1"/>
        </a:p>
      </dgm:t>
    </dgm:pt>
    <dgm:pt modelId="{557090C0-5CA7-4B2B-8DF0-2AF4B7362D98}" type="sibTrans" cxnId="{3FBDEEF0-CA7D-440F-B21D-4D2D16260279}">
      <dgm:prSet/>
      <dgm:spPr/>
      <dgm:t>
        <a:bodyPr/>
        <a:lstStyle/>
        <a:p>
          <a:endParaRPr lang="ru-RU" b="1"/>
        </a:p>
      </dgm:t>
    </dgm:pt>
    <dgm:pt modelId="{B18F10D5-0ACA-40EB-A3BD-F5AFDDD1D46F}" type="pres">
      <dgm:prSet presAssocID="{26C11E42-3D9F-4CD5-8611-29A18D2798A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0E6F25-1A36-4B27-96C2-BEF13312977D}" type="pres">
      <dgm:prSet presAssocID="{165E3AD6-E57E-42FF-9F81-9DF294C4534C}" presName="node" presStyleLbl="node1" presStyleIdx="0" presStyleCnt="5" custScaleX="121778" custScaleY="102798" custRadScaleRad="98844" custRadScaleInc="8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236A3-C340-4281-A2E4-5F360562A247}" type="pres">
      <dgm:prSet presAssocID="{165E3AD6-E57E-42FF-9F81-9DF294C4534C}" presName="spNode" presStyleCnt="0"/>
      <dgm:spPr/>
    </dgm:pt>
    <dgm:pt modelId="{05D5DC02-E8FA-4092-BA75-4CCD42D11920}" type="pres">
      <dgm:prSet presAssocID="{705749A7-5782-4D69-8A3B-48E2CFBE9F3C}" presName="sibTrans" presStyleLbl="sibTrans1D1" presStyleIdx="0" presStyleCnt="5"/>
      <dgm:spPr/>
      <dgm:t>
        <a:bodyPr/>
        <a:lstStyle/>
        <a:p>
          <a:endParaRPr lang="ru-RU"/>
        </a:p>
      </dgm:t>
    </dgm:pt>
    <dgm:pt modelId="{C40553A8-2151-4815-898F-7CECC816ABF8}" type="pres">
      <dgm:prSet presAssocID="{B100F6E7-2584-43CD-BD65-ACEEE65DE1DB}" presName="node" presStyleLbl="node1" presStyleIdx="1" presStyleCnt="5" custScaleX="135204" custScaleY="114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6A8FD3-0CE2-415E-A751-75FEA2FD7F79}" type="pres">
      <dgm:prSet presAssocID="{B100F6E7-2584-43CD-BD65-ACEEE65DE1DB}" presName="spNode" presStyleCnt="0"/>
      <dgm:spPr/>
    </dgm:pt>
    <dgm:pt modelId="{1A4E60E3-64EF-4477-803F-52F87213AB2F}" type="pres">
      <dgm:prSet presAssocID="{C71C5027-D4BB-4B11-B631-DEF5D1F04C02}" presName="sibTrans" presStyleLbl="sibTrans1D1" presStyleIdx="1" presStyleCnt="5"/>
      <dgm:spPr/>
      <dgm:t>
        <a:bodyPr/>
        <a:lstStyle/>
        <a:p>
          <a:endParaRPr lang="ru-RU"/>
        </a:p>
      </dgm:t>
    </dgm:pt>
    <dgm:pt modelId="{46C66AAA-58AB-4DC2-8A1F-B606E8895DF7}" type="pres">
      <dgm:prSet presAssocID="{90DF3E49-881D-458A-8B17-6B0EEE7D12B2}" presName="node" presStyleLbl="node1" presStyleIdx="2" presStyleCnt="5" custScaleX="125864" custScaleY="133456" custRadScaleRad="115512" custRadScaleInc="-49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9D641-60B4-41DD-AB0C-C6D661C338E9}" type="pres">
      <dgm:prSet presAssocID="{90DF3E49-881D-458A-8B17-6B0EEE7D12B2}" presName="spNode" presStyleCnt="0"/>
      <dgm:spPr/>
    </dgm:pt>
    <dgm:pt modelId="{4390FC4C-E880-4190-9EF4-65E7514AC775}" type="pres">
      <dgm:prSet presAssocID="{73AD84F2-E6D9-4D1B-96E2-AD140CEB8934}" presName="sibTrans" presStyleLbl="sibTrans1D1" presStyleIdx="2" presStyleCnt="5"/>
      <dgm:spPr/>
      <dgm:t>
        <a:bodyPr/>
        <a:lstStyle/>
        <a:p>
          <a:endParaRPr lang="ru-RU"/>
        </a:p>
      </dgm:t>
    </dgm:pt>
    <dgm:pt modelId="{B4B3F78B-C3DB-4B11-9F57-53C6837E9698}" type="pres">
      <dgm:prSet presAssocID="{7CCF0150-A7CD-4E56-B928-AA5A6BB91A6E}" presName="node" presStyleLbl="node1" presStyleIdx="3" presStyleCnt="5" custScaleX="133939" custScaleY="126884" custRadScaleRad="106244" custRadScaleInc="-30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65242-3BE0-439A-A9FF-3486386352B1}" type="pres">
      <dgm:prSet presAssocID="{7CCF0150-A7CD-4E56-B928-AA5A6BB91A6E}" presName="spNode" presStyleCnt="0"/>
      <dgm:spPr/>
    </dgm:pt>
    <dgm:pt modelId="{7937D71A-C8A4-499C-8461-309557CE2B23}" type="pres">
      <dgm:prSet presAssocID="{EB1378A2-5B4F-427A-B2F3-7EA063734B20}" presName="sibTrans" presStyleLbl="sibTrans1D1" presStyleIdx="3" presStyleCnt="5"/>
      <dgm:spPr/>
      <dgm:t>
        <a:bodyPr/>
        <a:lstStyle/>
        <a:p>
          <a:endParaRPr lang="ru-RU"/>
        </a:p>
      </dgm:t>
    </dgm:pt>
    <dgm:pt modelId="{4C39A6AD-8AFF-4F59-A0B5-B15DEDB0AA43}" type="pres">
      <dgm:prSet presAssocID="{0EAD7348-6BCD-4624-B355-799FC51AD721}" presName="node" presStyleLbl="node1" presStyleIdx="4" presStyleCnt="5" custScaleX="116935" custScaleY="127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4959F-B5DC-413F-8B1D-1FAFD8F427B0}" type="pres">
      <dgm:prSet presAssocID="{0EAD7348-6BCD-4624-B355-799FC51AD721}" presName="spNode" presStyleCnt="0"/>
      <dgm:spPr/>
    </dgm:pt>
    <dgm:pt modelId="{0E80C931-8C61-4A24-96C3-8E112F528E0F}" type="pres">
      <dgm:prSet presAssocID="{557090C0-5CA7-4B2B-8DF0-2AF4B7362D98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BB964E06-3355-4AC3-9747-3EEF12DD7D0A}" type="presOf" srcId="{0EAD7348-6BCD-4624-B355-799FC51AD721}" destId="{4C39A6AD-8AFF-4F59-A0B5-B15DEDB0AA43}" srcOrd="0" destOrd="0" presId="urn:microsoft.com/office/officeart/2005/8/layout/cycle5"/>
    <dgm:cxn modelId="{FCDEF914-5F00-4ABA-AF78-A966852D9E4F}" type="presOf" srcId="{557090C0-5CA7-4B2B-8DF0-2AF4B7362D98}" destId="{0E80C931-8C61-4A24-96C3-8E112F528E0F}" srcOrd="0" destOrd="0" presId="urn:microsoft.com/office/officeart/2005/8/layout/cycle5"/>
    <dgm:cxn modelId="{2C28FA88-D882-44DC-9CD6-4B578B2228A1}" type="presOf" srcId="{EB1378A2-5B4F-427A-B2F3-7EA063734B20}" destId="{7937D71A-C8A4-499C-8461-309557CE2B23}" srcOrd="0" destOrd="0" presId="urn:microsoft.com/office/officeart/2005/8/layout/cycle5"/>
    <dgm:cxn modelId="{CD19348B-5AC2-44B5-8D89-B1E1C16852A0}" type="presOf" srcId="{705749A7-5782-4D69-8A3B-48E2CFBE9F3C}" destId="{05D5DC02-E8FA-4092-BA75-4CCD42D11920}" srcOrd="0" destOrd="0" presId="urn:microsoft.com/office/officeart/2005/8/layout/cycle5"/>
    <dgm:cxn modelId="{ABE32FAF-685A-4313-8E57-5055D9C63B8C}" type="presOf" srcId="{165E3AD6-E57E-42FF-9F81-9DF294C4534C}" destId="{8F0E6F25-1A36-4B27-96C2-BEF13312977D}" srcOrd="0" destOrd="0" presId="urn:microsoft.com/office/officeart/2005/8/layout/cycle5"/>
    <dgm:cxn modelId="{C09654A2-CBE8-400B-B181-FB4FF142557D}" srcId="{26C11E42-3D9F-4CD5-8611-29A18D2798A8}" destId="{90DF3E49-881D-458A-8B17-6B0EEE7D12B2}" srcOrd="2" destOrd="0" parTransId="{C3D03999-81D8-4F4A-8D51-EC24388EF146}" sibTransId="{73AD84F2-E6D9-4D1B-96E2-AD140CEB8934}"/>
    <dgm:cxn modelId="{86386E1A-143D-4118-8A8E-1457E77FC9CA}" type="presOf" srcId="{73AD84F2-E6D9-4D1B-96E2-AD140CEB8934}" destId="{4390FC4C-E880-4190-9EF4-65E7514AC775}" srcOrd="0" destOrd="0" presId="urn:microsoft.com/office/officeart/2005/8/layout/cycle5"/>
    <dgm:cxn modelId="{05A8E8A8-512D-4800-8EFC-99199D01F9C1}" type="presOf" srcId="{C71C5027-D4BB-4B11-B631-DEF5D1F04C02}" destId="{1A4E60E3-64EF-4477-803F-52F87213AB2F}" srcOrd="0" destOrd="0" presId="urn:microsoft.com/office/officeart/2005/8/layout/cycle5"/>
    <dgm:cxn modelId="{3FBDEEF0-CA7D-440F-B21D-4D2D16260279}" srcId="{26C11E42-3D9F-4CD5-8611-29A18D2798A8}" destId="{0EAD7348-6BCD-4624-B355-799FC51AD721}" srcOrd="4" destOrd="0" parTransId="{172FAE33-3347-4DB9-92AA-826B62D7AC4C}" sibTransId="{557090C0-5CA7-4B2B-8DF0-2AF4B7362D98}"/>
    <dgm:cxn modelId="{1A42E0C1-C4A6-4C71-BC77-69E398404499}" type="presOf" srcId="{90DF3E49-881D-458A-8B17-6B0EEE7D12B2}" destId="{46C66AAA-58AB-4DC2-8A1F-B606E8895DF7}" srcOrd="0" destOrd="0" presId="urn:microsoft.com/office/officeart/2005/8/layout/cycle5"/>
    <dgm:cxn modelId="{C5B4906B-118F-46C8-B813-AAB3FFFEA8A0}" type="presOf" srcId="{7CCF0150-A7CD-4E56-B928-AA5A6BB91A6E}" destId="{B4B3F78B-C3DB-4B11-9F57-53C6837E9698}" srcOrd="0" destOrd="0" presId="urn:microsoft.com/office/officeart/2005/8/layout/cycle5"/>
    <dgm:cxn modelId="{1514F19F-7966-4DF5-BCC6-8BAC0DF67AB6}" type="presOf" srcId="{26C11E42-3D9F-4CD5-8611-29A18D2798A8}" destId="{B18F10D5-0ACA-40EB-A3BD-F5AFDDD1D46F}" srcOrd="0" destOrd="0" presId="urn:microsoft.com/office/officeart/2005/8/layout/cycle5"/>
    <dgm:cxn modelId="{6CEB437B-FCB0-44BD-A452-09A5A5681DFD}" srcId="{26C11E42-3D9F-4CD5-8611-29A18D2798A8}" destId="{B100F6E7-2584-43CD-BD65-ACEEE65DE1DB}" srcOrd="1" destOrd="0" parTransId="{74FDC958-BD92-4A3A-9305-97BEF67A68E7}" sibTransId="{C71C5027-D4BB-4B11-B631-DEF5D1F04C02}"/>
    <dgm:cxn modelId="{576F1128-9C5A-4352-B71D-13AC6C731D21}" srcId="{26C11E42-3D9F-4CD5-8611-29A18D2798A8}" destId="{165E3AD6-E57E-42FF-9F81-9DF294C4534C}" srcOrd="0" destOrd="0" parTransId="{50748797-60A7-4FCE-9888-AB5EFF474C0E}" sibTransId="{705749A7-5782-4D69-8A3B-48E2CFBE9F3C}"/>
    <dgm:cxn modelId="{84E28C55-91EC-4ABB-A09A-3C6A2A7AC1E0}" type="presOf" srcId="{B100F6E7-2584-43CD-BD65-ACEEE65DE1DB}" destId="{C40553A8-2151-4815-898F-7CECC816ABF8}" srcOrd="0" destOrd="0" presId="urn:microsoft.com/office/officeart/2005/8/layout/cycle5"/>
    <dgm:cxn modelId="{9E2EB33B-90C8-47BD-95C0-65764C38D75B}" srcId="{26C11E42-3D9F-4CD5-8611-29A18D2798A8}" destId="{7CCF0150-A7CD-4E56-B928-AA5A6BB91A6E}" srcOrd="3" destOrd="0" parTransId="{BA686A41-DD7D-4C83-A675-C6F5954F6E77}" sibTransId="{EB1378A2-5B4F-427A-B2F3-7EA063734B20}"/>
    <dgm:cxn modelId="{74115E80-E782-4D20-9E16-9474538444FA}" type="presParOf" srcId="{B18F10D5-0ACA-40EB-A3BD-F5AFDDD1D46F}" destId="{8F0E6F25-1A36-4B27-96C2-BEF13312977D}" srcOrd="0" destOrd="0" presId="urn:microsoft.com/office/officeart/2005/8/layout/cycle5"/>
    <dgm:cxn modelId="{44A625D2-E354-45C4-853B-FC602936FC34}" type="presParOf" srcId="{B18F10D5-0ACA-40EB-A3BD-F5AFDDD1D46F}" destId="{A7D236A3-C340-4281-A2E4-5F360562A247}" srcOrd="1" destOrd="0" presId="urn:microsoft.com/office/officeart/2005/8/layout/cycle5"/>
    <dgm:cxn modelId="{E18C3997-3392-4286-BCA2-702BD6556357}" type="presParOf" srcId="{B18F10D5-0ACA-40EB-A3BD-F5AFDDD1D46F}" destId="{05D5DC02-E8FA-4092-BA75-4CCD42D11920}" srcOrd="2" destOrd="0" presId="urn:microsoft.com/office/officeart/2005/8/layout/cycle5"/>
    <dgm:cxn modelId="{905CF5CA-2D67-453A-A346-9302092A396F}" type="presParOf" srcId="{B18F10D5-0ACA-40EB-A3BD-F5AFDDD1D46F}" destId="{C40553A8-2151-4815-898F-7CECC816ABF8}" srcOrd="3" destOrd="0" presId="urn:microsoft.com/office/officeart/2005/8/layout/cycle5"/>
    <dgm:cxn modelId="{0D000242-B3B5-4376-8CC6-E63847ECAEFC}" type="presParOf" srcId="{B18F10D5-0ACA-40EB-A3BD-F5AFDDD1D46F}" destId="{F96A8FD3-0CE2-415E-A751-75FEA2FD7F79}" srcOrd="4" destOrd="0" presId="urn:microsoft.com/office/officeart/2005/8/layout/cycle5"/>
    <dgm:cxn modelId="{B32B0963-A5DD-4EFA-935A-7B34B76083C6}" type="presParOf" srcId="{B18F10D5-0ACA-40EB-A3BD-F5AFDDD1D46F}" destId="{1A4E60E3-64EF-4477-803F-52F87213AB2F}" srcOrd="5" destOrd="0" presId="urn:microsoft.com/office/officeart/2005/8/layout/cycle5"/>
    <dgm:cxn modelId="{7235BC83-7872-45A1-ADBE-3302D66EA8C3}" type="presParOf" srcId="{B18F10D5-0ACA-40EB-A3BD-F5AFDDD1D46F}" destId="{46C66AAA-58AB-4DC2-8A1F-B606E8895DF7}" srcOrd="6" destOrd="0" presId="urn:microsoft.com/office/officeart/2005/8/layout/cycle5"/>
    <dgm:cxn modelId="{B45046DA-B31F-4771-9574-14491EDC574E}" type="presParOf" srcId="{B18F10D5-0ACA-40EB-A3BD-F5AFDDD1D46F}" destId="{A669D641-60B4-41DD-AB0C-C6D661C338E9}" srcOrd="7" destOrd="0" presId="urn:microsoft.com/office/officeart/2005/8/layout/cycle5"/>
    <dgm:cxn modelId="{D31FEA5A-F722-412E-8D12-FCEC835BDD66}" type="presParOf" srcId="{B18F10D5-0ACA-40EB-A3BD-F5AFDDD1D46F}" destId="{4390FC4C-E880-4190-9EF4-65E7514AC775}" srcOrd="8" destOrd="0" presId="urn:microsoft.com/office/officeart/2005/8/layout/cycle5"/>
    <dgm:cxn modelId="{55E4632A-D32B-4521-A716-1959228C88C4}" type="presParOf" srcId="{B18F10D5-0ACA-40EB-A3BD-F5AFDDD1D46F}" destId="{B4B3F78B-C3DB-4B11-9F57-53C6837E9698}" srcOrd="9" destOrd="0" presId="urn:microsoft.com/office/officeart/2005/8/layout/cycle5"/>
    <dgm:cxn modelId="{B9D17C35-9AAE-4CE5-A93D-2350206A9792}" type="presParOf" srcId="{B18F10D5-0ACA-40EB-A3BD-F5AFDDD1D46F}" destId="{E1265242-3BE0-439A-A9FF-3486386352B1}" srcOrd="10" destOrd="0" presId="urn:microsoft.com/office/officeart/2005/8/layout/cycle5"/>
    <dgm:cxn modelId="{F4BE67DD-3147-4C3E-84FB-DCE64420475B}" type="presParOf" srcId="{B18F10D5-0ACA-40EB-A3BD-F5AFDDD1D46F}" destId="{7937D71A-C8A4-499C-8461-309557CE2B23}" srcOrd="11" destOrd="0" presId="urn:microsoft.com/office/officeart/2005/8/layout/cycle5"/>
    <dgm:cxn modelId="{7D8DF533-9EC4-4FFD-AE34-189289FC4931}" type="presParOf" srcId="{B18F10D5-0ACA-40EB-A3BD-F5AFDDD1D46F}" destId="{4C39A6AD-8AFF-4F59-A0B5-B15DEDB0AA43}" srcOrd="12" destOrd="0" presId="urn:microsoft.com/office/officeart/2005/8/layout/cycle5"/>
    <dgm:cxn modelId="{FED20400-2C72-4CA7-862D-70EE92F0EF3E}" type="presParOf" srcId="{B18F10D5-0ACA-40EB-A3BD-F5AFDDD1D46F}" destId="{8BD4959F-B5DC-413F-8B1D-1FAFD8F427B0}" srcOrd="13" destOrd="0" presId="urn:microsoft.com/office/officeart/2005/8/layout/cycle5"/>
    <dgm:cxn modelId="{232CDC73-6457-4E28-94B5-EE44E9285D21}" type="presParOf" srcId="{B18F10D5-0ACA-40EB-A3BD-F5AFDDD1D46F}" destId="{0E80C931-8C61-4A24-96C3-8E112F528E0F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67B083-E6B5-4416-B8E8-09D4983C6AE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197E842-66F3-414B-AAE9-468A27B26CAA}">
      <dgm:prSet phldrT="[Текст]" custT="1"/>
      <dgm:spPr>
        <a:solidFill>
          <a:schemeClr val="accent4">
            <a:lumMod val="20000"/>
            <a:lumOff val="80000"/>
          </a:schemeClr>
        </a:solidFill>
        <a:ln>
          <a:solidFill>
            <a:srgbClr val="FF99FF"/>
          </a:solidFill>
        </a:ln>
      </dgm:spPr>
      <dgm:t>
        <a:bodyPr/>
        <a:lstStyle/>
        <a:p>
          <a:r>
            <a:rPr lang="ru-RU" sz="1200" b="1" dirty="0" smtClean="0"/>
            <a:t>Планирование:  перспективный план, календарно-тематический, план взаимодействия со специалистами и родителями, индивидуальный план.</a:t>
          </a:r>
          <a:endParaRPr lang="ru-RU" sz="1200" b="1" dirty="0"/>
        </a:p>
      </dgm:t>
    </dgm:pt>
    <dgm:pt modelId="{124D702C-21A7-4415-B930-7CBEF9A5E5D7}" type="parTrans" cxnId="{71D5557F-FFE1-4E6F-8120-769E57B5DA3A}">
      <dgm:prSet/>
      <dgm:spPr/>
      <dgm:t>
        <a:bodyPr/>
        <a:lstStyle/>
        <a:p>
          <a:endParaRPr lang="ru-RU"/>
        </a:p>
      </dgm:t>
    </dgm:pt>
    <dgm:pt modelId="{C7C1C440-6EF6-4FC9-BBEE-E7E6424943B2}" type="sibTrans" cxnId="{71D5557F-FFE1-4E6F-8120-769E57B5DA3A}">
      <dgm:prSet/>
      <dgm:spPr/>
      <dgm:t>
        <a:bodyPr/>
        <a:lstStyle/>
        <a:p>
          <a:endParaRPr lang="ru-RU"/>
        </a:p>
      </dgm:t>
    </dgm:pt>
    <dgm:pt modelId="{585FF17D-870C-41AA-BFE0-77A77EE4EBE3}">
      <dgm:prSet phldrT="[Текст]" custT="1"/>
      <dgm:spPr>
        <a:solidFill>
          <a:srgbClr val="FF99FF">
            <a:alpha val="50000"/>
          </a:srgbClr>
        </a:solidFill>
      </dgm:spPr>
      <dgm:t>
        <a:bodyPr/>
        <a:lstStyle/>
        <a:p>
          <a:r>
            <a:rPr lang="ru-RU" sz="1800" b="1" dirty="0" smtClean="0"/>
            <a:t>Методическая литература</a:t>
          </a:r>
          <a:endParaRPr lang="ru-RU" sz="1800" b="1" dirty="0"/>
        </a:p>
      </dgm:t>
    </dgm:pt>
    <dgm:pt modelId="{855A2C8F-AEE1-480B-82CC-258E1EB3BD44}" type="parTrans" cxnId="{37362E1E-6E72-41C1-9099-048314DBBFBA}">
      <dgm:prSet/>
      <dgm:spPr/>
      <dgm:t>
        <a:bodyPr/>
        <a:lstStyle/>
        <a:p>
          <a:endParaRPr lang="ru-RU"/>
        </a:p>
      </dgm:t>
    </dgm:pt>
    <dgm:pt modelId="{E3A53208-AD1F-4FB3-AE82-CDD20DFA7587}" type="sibTrans" cxnId="{37362E1E-6E72-41C1-9099-048314DBBFBA}">
      <dgm:prSet/>
      <dgm:spPr/>
      <dgm:t>
        <a:bodyPr/>
        <a:lstStyle/>
        <a:p>
          <a:endParaRPr lang="ru-RU"/>
        </a:p>
      </dgm:t>
    </dgm:pt>
    <dgm:pt modelId="{817E5EDC-151A-462E-9900-4F2BBC5B1D20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800" b="1" dirty="0" smtClean="0"/>
            <a:t>Предметно-развивающая среда</a:t>
          </a:r>
          <a:endParaRPr lang="ru-RU" sz="1800" b="1" dirty="0"/>
        </a:p>
      </dgm:t>
    </dgm:pt>
    <dgm:pt modelId="{A9BB2088-877F-4905-A475-05C73C439725}" type="parTrans" cxnId="{941475BF-3F45-4ECB-A5D1-7EA493A0A7C8}">
      <dgm:prSet/>
      <dgm:spPr/>
      <dgm:t>
        <a:bodyPr/>
        <a:lstStyle/>
        <a:p>
          <a:endParaRPr lang="ru-RU"/>
        </a:p>
      </dgm:t>
    </dgm:pt>
    <dgm:pt modelId="{8BAA0628-B849-4B00-A849-C7C0974ADDA5}" type="sibTrans" cxnId="{941475BF-3F45-4ECB-A5D1-7EA493A0A7C8}">
      <dgm:prSet/>
      <dgm:spPr/>
      <dgm:t>
        <a:bodyPr/>
        <a:lstStyle/>
        <a:p>
          <a:endParaRPr lang="ru-RU"/>
        </a:p>
      </dgm:t>
    </dgm:pt>
    <dgm:pt modelId="{D36BE851-12CB-4440-B853-27CEA4AC6D84}" type="pres">
      <dgm:prSet presAssocID="{0A67B083-E6B5-4416-B8E8-09D4983C6AE1}" presName="compositeShape" presStyleCnt="0">
        <dgm:presLayoutVars>
          <dgm:chMax val="7"/>
          <dgm:dir/>
          <dgm:resizeHandles val="exact"/>
        </dgm:presLayoutVars>
      </dgm:prSet>
      <dgm:spPr/>
    </dgm:pt>
    <dgm:pt modelId="{141291F3-C250-478D-9007-99BB30678058}" type="pres">
      <dgm:prSet presAssocID="{1197E842-66F3-414B-AAE9-468A27B26CAA}" presName="circ1" presStyleLbl="vennNode1" presStyleIdx="0" presStyleCnt="3"/>
      <dgm:spPr/>
    </dgm:pt>
    <dgm:pt modelId="{FC2A77D4-D552-44BE-B14D-22C2909101A3}" type="pres">
      <dgm:prSet presAssocID="{1197E842-66F3-414B-AAE9-468A27B26CA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E7F481E-9279-4C47-91A2-733814D85B9C}" type="pres">
      <dgm:prSet presAssocID="{585FF17D-870C-41AA-BFE0-77A77EE4EBE3}" presName="circ2" presStyleLbl="vennNode1" presStyleIdx="1" presStyleCnt="3"/>
      <dgm:spPr/>
    </dgm:pt>
    <dgm:pt modelId="{FAE97293-41D1-4D78-BCD0-80264CC6DFDD}" type="pres">
      <dgm:prSet presAssocID="{585FF17D-870C-41AA-BFE0-77A77EE4EBE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90E2CF9-586D-4203-819E-0176DFDACCB8}" type="pres">
      <dgm:prSet presAssocID="{817E5EDC-151A-462E-9900-4F2BBC5B1D20}" presName="circ3" presStyleLbl="vennNode1" presStyleIdx="2" presStyleCnt="3"/>
      <dgm:spPr/>
    </dgm:pt>
    <dgm:pt modelId="{2986E053-20C4-4E0C-A201-5B2A451AC067}" type="pres">
      <dgm:prSet presAssocID="{817E5EDC-151A-462E-9900-4F2BBC5B1D2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37362E1E-6E72-41C1-9099-048314DBBFBA}" srcId="{0A67B083-E6B5-4416-B8E8-09D4983C6AE1}" destId="{585FF17D-870C-41AA-BFE0-77A77EE4EBE3}" srcOrd="1" destOrd="0" parTransId="{855A2C8F-AEE1-480B-82CC-258E1EB3BD44}" sibTransId="{E3A53208-AD1F-4FB3-AE82-CDD20DFA7587}"/>
    <dgm:cxn modelId="{8A6AB727-7B0E-4FC9-9775-1828A51E2E8F}" type="presOf" srcId="{585FF17D-870C-41AA-BFE0-77A77EE4EBE3}" destId="{FAE97293-41D1-4D78-BCD0-80264CC6DFDD}" srcOrd="1" destOrd="0" presId="urn:microsoft.com/office/officeart/2005/8/layout/venn1"/>
    <dgm:cxn modelId="{941475BF-3F45-4ECB-A5D1-7EA493A0A7C8}" srcId="{0A67B083-E6B5-4416-B8E8-09D4983C6AE1}" destId="{817E5EDC-151A-462E-9900-4F2BBC5B1D20}" srcOrd="2" destOrd="0" parTransId="{A9BB2088-877F-4905-A475-05C73C439725}" sibTransId="{8BAA0628-B849-4B00-A849-C7C0974ADDA5}"/>
    <dgm:cxn modelId="{8651E5D6-2588-4B4E-A5AE-F1402424EB80}" type="presOf" srcId="{585FF17D-870C-41AA-BFE0-77A77EE4EBE3}" destId="{5E7F481E-9279-4C47-91A2-733814D85B9C}" srcOrd="0" destOrd="0" presId="urn:microsoft.com/office/officeart/2005/8/layout/venn1"/>
    <dgm:cxn modelId="{1A24072F-E0E1-4B9A-93B0-2521C4FE4D4E}" type="presOf" srcId="{1197E842-66F3-414B-AAE9-468A27B26CAA}" destId="{FC2A77D4-D552-44BE-B14D-22C2909101A3}" srcOrd="1" destOrd="0" presId="urn:microsoft.com/office/officeart/2005/8/layout/venn1"/>
    <dgm:cxn modelId="{71D5557F-FFE1-4E6F-8120-769E57B5DA3A}" srcId="{0A67B083-E6B5-4416-B8E8-09D4983C6AE1}" destId="{1197E842-66F3-414B-AAE9-468A27B26CAA}" srcOrd="0" destOrd="0" parTransId="{124D702C-21A7-4415-B930-7CBEF9A5E5D7}" sibTransId="{C7C1C440-6EF6-4FC9-BBEE-E7E6424943B2}"/>
    <dgm:cxn modelId="{93BA9A7A-EE08-4FB0-9702-0051A92DE2CE}" type="presOf" srcId="{1197E842-66F3-414B-AAE9-468A27B26CAA}" destId="{141291F3-C250-478D-9007-99BB30678058}" srcOrd="0" destOrd="0" presId="urn:microsoft.com/office/officeart/2005/8/layout/venn1"/>
    <dgm:cxn modelId="{1BD32ACF-E9C3-4FAF-BD41-5B360BD3027F}" type="presOf" srcId="{0A67B083-E6B5-4416-B8E8-09D4983C6AE1}" destId="{D36BE851-12CB-4440-B853-27CEA4AC6D84}" srcOrd="0" destOrd="0" presId="urn:microsoft.com/office/officeart/2005/8/layout/venn1"/>
    <dgm:cxn modelId="{77759C71-1C2D-45CA-A9D6-F7EF55C9AE77}" type="presOf" srcId="{817E5EDC-151A-462E-9900-4F2BBC5B1D20}" destId="{2986E053-20C4-4E0C-A201-5B2A451AC067}" srcOrd="1" destOrd="0" presId="urn:microsoft.com/office/officeart/2005/8/layout/venn1"/>
    <dgm:cxn modelId="{C6503DEA-B43E-4D34-9675-3CBA26FF3DC0}" type="presOf" srcId="{817E5EDC-151A-462E-9900-4F2BBC5B1D20}" destId="{090E2CF9-586D-4203-819E-0176DFDACCB8}" srcOrd="0" destOrd="0" presId="urn:microsoft.com/office/officeart/2005/8/layout/venn1"/>
    <dgm:cxn modelId="{22A4C744-338B-4919-B1EB-27153871BB07}" type="presParOf" srcId="{D36BE851-12CB-4440-B853-27CEA4AC6D84}" destId="{141291F3-C250-478D-9007-99BB30678058}" srcOrd="0" destOrd="0" presId="urn:microsoft.com/office/officeart/2005/8/layout/venn1"/>
    <dgm:cxn modelId="{24E2F580-0B2B-4F88-81F1-541C6DA1DC97}" type="presParOf" srcId="{D36BE851-12CB-4440-B853-27CEA4AC6D84}" destId="{FC2A77D4-D552-44BE-B14D-22C2909101A3}" srcOrd="1" destOrd="0" presId="urn:microsoft.com/office/officeart/2005/8/layout/venn1"/>
    <dgm:cxn modelId="{9A5DDB38-6BB1-4824-9FD3-924DC949195A}" type="presParOf" srcId="{D36BE851-12CB-4440-B853-27CEA4AC6D84}" destId="{5E7F481E-9279-4C47-91A2-733814D85B9C}" srcOrd="2" destOrd="0" presId="urn:microsoft.com/office/officeart/2005/8/layout/venn1"/>
    <dgm:cxn modelId="{30A6EFF9-4219-49CE-AEC4-171D2D27B862}" type="presParOf" srcId="{D36BE851-12CB-4440-B853-27CEA4AC6D84}" destId="{FAE97293-41D1-4D78-BCD0-80264CC6DFDD}" srcOrd="3" destOrd="0" presId="urn:microsoft.com/office/officeart/2005/8/layout/venn1"/>
    <dgm:cxn modelId="{22F7DAE2-600D-4CC2-89B7-72BB11273CE3}" type="presParOf" srcId="{D36BE851-12CB-4440-B853-27CEA4AC6D84}" destId="{090E2CF9-586D-4203-819E-0176DFDACCB8}" srcOrd="4" destOrd="0" presId="urn:microsoft.com/office/officeart/2005/8/layout/venn1"/>
    <dgm:cxn modelId="{39DB6189-4D72-476A-BE34-D4979E7F1AD4}" type="presParOf" srcId="{D36BE851-12CB-4440-B853-27CEA4AC6D84}" destId="{2986E053-20C4-4E0C-A201-5B2A451AC067}" srcOrd="5" destOrd="0" presId="urn:microsoft.com/office/officeart/2005/8/layout/venn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1DC8125-8FBF-41B9-ACB0-56BA88EB9EA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DF42BF-25AB-40ED-ADCC-0096AB3B9B1A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Совместное  планирование по взаимодействию в реализации коррекционных мероприятий специалистами ДОУ</a:t>
          </a:r>
        </a:p>
      </dgm:t>
    </dgm:pt>
    <dgm:pt modelId="{B2BBCF3B-A841-4567-AA00-819C70D29E89}" type="parTrans" cxnId="{0D47B9E3-EA09-4391-8F26-F6A5EA713879}">
      <dgm:prSet/>
      <dgm:spPr/>
      <dgm:t>
        <a:bodyPr/>
        <a:lstStyle/>
        <a:p>
          <a:endParaRPr lang="ru-RU"/>
        </a:p>
      </dgm:t>
    </dgm:pt>
    <dgm:pt modelId="{D5CE1160-9E55-4F05-89E2-F648097C6E08}" type="sibTrans" cxnId="{0D47B9E3-EA09-4391-8F26-F6A5EA713879}">
      <dgm:prSet/>
      <dgm:spPr/>
      <dgm:t>
        <a:bodyPr/>
        <a:lstStyle/>
        <a:p>
          <a:endParaRPr lang="ru-RU"/>
        </a:p>
      </dgm:t>
    </dgm:pt>
    <dgm:pt modelId="{2DB0D9BD-23B4-4B0C-BF29-EF4ADC00321A}">
      <dgm:prSet/>
      <dgm:spPr>
        <a:solidFill>
          <a:srgbClr val="FF000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Консультации для воспитателей и специалистов ДОУ</a:t>
          </a:r>
        </a:p>
      </dgm:t>
    </dgm:pt>
    <dgm:pt modelId="{FFA33614-9808-499A-8DB2-3A85B4C2AB70}" type="parTrans" cxnId="{52E6BD1D-D8F5-4DF6-93FB-5BDCEB91898E}">
      <dgm:prSet/>
      <dgm:spPr/>
      <dgm:t>
        <a:bodyPr/>
        <a:lstStyle/>
        <a:p>
          <a:endParaRPr lang="ru-RU"/>
        </a:p>
      </dgm:t>
    </dgm:pt>
    <dgm:pt modelId="{CC3B24CC-31A2-4E44-A9CD-DE431A9A26DC}" type="sibTrans" cxnId="{52E6BD1D-D8F5-4DF6-93FB-5BDCEB91898E}">
      <dgm:prSet/>
      <dgm:spPr/>
      <dgm:t>
        <a:bodyPr/>
        <a:lstStyle/>
        <a:p>
          <a:endParaRPr lang="ru-RU"/>
        </a:p>
      </dgm:t>
    </dgm:pt>
    <dgm:pt modelId="{1292B380-AFC5-486A-B019-3EFCBBB6B985}">
      <dgm:prSet/>
      <dgm:spPr>
        <a:solidFill>
          <a:srgbClr val="92D05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Консультации для родителей, размещение информации для родителей  в папке-передвижке, буклетах</a:t>
          </a:r>
        </a:p>
      </dgm:t>
    </dgm:pt>
    <dgm:pt modelId="{049B86B0-C503-4A4F-9789-1B3C6E677512}" type="parTrans" cxnId="{6D2A8D5A-6871-40ED-8C6A-E25441952E8F}">
      <dgm:prSet/>
      <dgm:spPr/>
      <dgm:t>
        <a:bodyPr/>
        <a:lstStyle/>
        <a:p>
          <a:endParaRPr lang="ru-RU"/>
        </a:p>
      </dgm:t>
    </dgm:pt>
    <dgm:pt modelId="{5AAE5C4A-C43D-4CF7-AAAD-73D344920E27}" type="sibTrans" cxnId="{6D2A8D5A-6871-40ED-8C6A-E25441952E8F}">
      <dgm:prSet/>
      <dgm:spPr/>
      <dgm:t>
        <a:bodyPr/>
        <a:lstStyle/>
        <a:p>
          <a:endParaRPr lang="ru-RU"/>
        </a:p>
      </dgm:t>
    </dgm:pt>
    <dgm:pt modelId="{609E5A09-08AA-4491-90BC-8CCBBA78C2C7}" type="pres">
      <dgm:prSet presAssocID="{61DC8125-8FBF-41B9-ACB0-56BA88EB9EA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6EE998-570B-439D-AC64-EEB1860B4514}" type="pres">
      <dgm:prSet presAssocID="{61DC8125-8FBF-41B9-ACB0-56BA88EB9EA9}" presName="dummyMaxCanvas" presStyleCnt="0">
        <dgm:presLayoutVars/>
      </dgm:prSet>
      <dgm:spPr/>
    </dgm:pt>
    <dgm:pt modelId="{76B9853F-1290-4490-9A97-E8AC06FF6EC8}" type="pres">
      <dgm:prSet presAssocID="{61DC8125-8FBF-41B9-ACB0-56BA88EB9EA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8E1BAF-4778-4998-914A-C3B2DC0DF4EB}" type="pres">
      <dgm:prSet presAssocID="{61DC8125-8FBF-41B9-ACB0-56BA88EB9EA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3D569-2318-4E5A-A570-EA1EDA05A68E}" type="pres">
      <dgm:prSet presAssocID="{61DC8125-8FBF-41B9-ACB0-56BA88EB9EA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95C37-F77D-4FBA-A28C-5D74B66E41F7}" type="pres">
      <dgm:prSet presAssocID="{61DC8125-8FBF-41B9-ACB0-56BA88EB9EA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8D1FCF-E179-4CA3-A675-C2BACE492006}" type="pres">
      <dgm:prSet presAssocID="{61DC8125-8FBF-41B9-ACB0-56BA88EB9EA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F668DE-BD55-4AF9-A4A6-13BF7723A9B8}" type="pres">
      <dgm:prSet presAssocID="{61DC8125-8FBF-41B9-ACB0-56BA88EB9EA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7AFF2-4C79-4FDF-8DE5-9C37777933C8}" type="pres">
      <dgm:prSet presAssocID="{61DC8125-8FBF-41B9-ACB0-56BA88EB9EA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EAC29-23C3-41B3-94C0-921DE24FA656}" type="pres">
      <dgm:prSet presAssocID="{61DC8125-8FBF-41B9-ACB0-56BA88EB9EA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47B9E3-EA09-4391-8F26-F6A5EA713879}" srcId="{61DC8125-8FBF-41B9-ACB0-56BA88EB9EA9}" destId="{83DF42BF-25AB-40ED-ADCC-0096AB3B9B1A}" srcOrd="0" destOrd="0" parTransId="{B2BBCF3B-A841-4567-AA00-819C70D29E89}" sibTransId="{D5CE1160-9E55-4F05-89E2-F648097C6E08}"/>
    <dgm:cxn modelId="{4731E87A-DF81-44AA-AC6B-8F394AB00609}" type="presOf" srcId="{1292B380-AFC5-486A-B019-3EFCBBB6B985}" destId="{3BC3D569-2318-4E5A-A570-EA1EDA05A68E}" srcOrd="0" destOrd="0" presId="urn:microsoft.com/office/officeart/2005/8/layout/vProcess5"/>
    <dgm:cxn modelId="{B4432415-F917-48D1-9DA6-8F10E3F58F52}" type="presOf" srcId="{1292B380-AFC5-486A-B019-3EFCBBB6B985}" destId="{172EAC29-23C3-41B3-94C0-921DE24FA656}" srcOrd="1" destOrd="0" presId="urn:microsoft.com/office/officeart/2005/8/layout/vProcess5"/>
    <dgm:cxn modelId="{52E6BD1D-D8F5-4DF6-93FB-5BDCEB91898E}" srcId="{61DC8125-8FBF-41B9-ACB0-56BA88EB9EA9}" destId="{2DB0D9BD-23B4-4B0C-BF29-EF4ADC00321A}" srcOrd="1" destOrd="0" parTransId="{FFA33614-9808-499A-8DB2-3A85B4C2AB70}" sibTransId="{CC3B24CC-31A2-4E44-A9CD-DE431A9A26DC}"/>
    <dgm:cxn modelId="{7FEC52D0-66E5-473F-9D8F-CB06FAFE27A6}" type="presOf" srcId="{2DB0D9BD-23B4-4B0C-BF29-EF4ADC00321A}" destId="{D18E1BAF-4778-4998-914A-C3B2DC0DF4EB}" srcOrd="0" destOrd="0" presId="urn:microsoft.com/office/officeart/2005/8/layout/vProcess5"/>
    <dgm:cxn modelId="{0AC4F2A7-7D70-4808-9190-44C8E2FC265C}" type="presOf" srcId="{83DF42BF-25AB-40ED-ADCC-0096AB3B9B1A}" destId="{C3F668DE-BD55-4AF9-A4A6-13BF7723A9B8}" srcOrd="1" destOrd="0" presId="urn:microsoft.com/office/officeart/2005/8/layout/vProcess5"/>
    <dgm:cxn modelId="{5D288059-6E36-477F-A449-E7FA03C40B71}" type="presOf" srcId="{2DB0D9BD-23B4-4B0C-BF29-EF4ADC00321A}" destId="{3C17AFF2-4C79-4FDF-8DE5-9C37777933C8}" srcOrd="1" destOrd="0" presId="urn:microsoft.com/office/officeart/2005/8/layout/vProcess5"/>
    <dgm:cxn modelId="{6D2A8D5A-6871-40ED-8C6A-E25441952E8F}" srcId="{61DC8125-8FBF-41B9-ACB0-56BA88EB9EA9}" destId="{1292B380-AFC5-486A-B019-3EFCBBB6B985}" srcOrd="2" destOrd="0" parTransId="{049B86B0-C503-4A4F-9789-1B3C6E677512}" sibTransId="{5AAE5C4A-C43D-4CF7-AAAD-73D344920E27}"/>
    <dgm:cxn modelId="{F265F20C-1F15-4A47-9DFD-49B91D3F09AE}" type="presOf" srcId="{CC3B24CC-31A2-4E44-A9CD-DE431A9A26DC}" destId="{FF8D1FCF-E179-4CA3-A675-C2BACE492006}" srcOrd="0" destOrd="0" presId="urn:microsoft.com/office/officeart/2005/8/layout/vProcess5"/>
    <dgm:cxn modelId="{694887C9-0EFD-4CF6-8B12-838E06AB78B9}" type="presOf" srcId="{83DF42BF-25AB-40ED-ADCC-0096AB3B9B1A}" destId="{76B9853F-1290-4490-9A97-E8AC06FF6EC8}" srcOrd="0" destOrd="0" presId="urn:microsoft.com/office/officeart/2005/8/layout/vProcess5"/>
    <dgm:cxn modelId="{1B2760D7-D745-4EC5-B8E5-73F75744ECF6}" type="presOf" srcId="{61DC8125-8FBF-41B9-ACB0-56BA88EB9EA9}" destId="{609E5A09-08AA-4491-90BC-8CCBBA78C2C7}" srcOrd="0" destOrd="0" presId="urn:microsoft.com/office/officeart/2005/8/layout/vProcess5"/>
    <dgm:cxn modelId="{7C1D2CEB-9254-4C05-80BA-210077F2540B}" type="presOf" srcId="{D5CE1160-9E55-4F05-89E2-F648097C6E08}" destId="{DAD95C37-F77D-4FBA-A28C-5D74B66E41F7}" srcOrd="0" destOrd="0" presId="urn:microsoft.com/office/officeart/2005/8/layout/vProcess5"/>
    <dgm:cxn modelId="{1B20288A-FD43-4EA2-B6F4-D6D9387601FA}" type="presParOf" srcId="{609E5A09-08AA-4491-90BC-8CCBBA78C2C7}" destId="{536EE998-570B-439D-AC64-EEB1860B4514}" srcOrd="0" destOrd="0" presId="urn:microsoft.com/office/officeart/2005/8/layout/vProcess5"/>
    <dgm:cxn modelId="{33B2A6FA-824B-4A0F-8CEA-9BE0B5579987}" type="presParOf" srcId="{609E5A09-08AA-4491-90BC-8CCBBA78C2C7}" destId="{76B9853F-1290-4490-9A97-E8AC06FF6EC8}" srcOrd="1" destOrd="0" presId="urn:microsoft.com/office/officeart/2005/8/layout/vProcess5"/>
    <dgm:cxn modelId="{803671D0-8F76-4D93-B64B-14C832241D72}" type="presParOf" srcId="{609E5A09-08AA-4491-90BC-8CCBBA78C2C7}" destId="{D18E1BAF-4778-4998-914A-C3B2DC0DF4EB}" srcOrd="2" destOrd="0" presId="urn:microsoft.com/office/officeart/2005/8/layout/vProcess5"/>
    <dgm:cxn modelId="{3F7FC160-04E5-4336-AC50-3BC7E0C474F1}" type="presParOf" srcId="{609E5A09-08AA-4491-90BC-8CCBBA78C2C7}" destId="{3BC3D569-2318-4E5A-A570-EA1EDA05A68E}" srcOrd="3" destOrd="0" presId="urn:microsoft.com/office/officeart/2005/8/layout/vProcess5"/>
    <dgm:cxn modelId="{12F388B9-4F00-4F50-A0BB-B63F31F434B0}" type="presParOf" srcId="{609E5A09-08AA-4491-90BC-8CCBBA78C2C7}" destId="{DAD95C37-F77D-4FBA-A28C-5D74B66E41F7}" srcOrd="4" destOrd="0" presId="urn:microsoft.com/office/officeart/2005/8/layout/vProcess5"/>
    <dgm:cxn modelId="{809A3D67-DBE4-437D-9983-9E354F76A5E4}" type="presParOf" srcId="{609E5A09-08AA-4491-90BC-8CCBBA78C2C7}" destId="{FF8D1FCF-E179-4CA3-A675-C2BACE492006}" srcOrd="5" destOrd="0" presId="urn:microsoft.com/office/officeart/2005/8/layout/vProcess5"/>
    <dgm:cxn modelId="{0AA1702F-EC32-4566-9A74-459B401B7E12}" type="presParOf" srcId="{609E5A09-08AA-4491-90BC-8CCBBA78C2C7}" destId="{C3F668DE-BD55-4AF9-A4A6-13BF7723A9B8}" srcOrd="6" destOrd="0" presId="urn:microsoft.com/office/officeart/2005/8/layout/vProcess5"/>
    <dgm:cxn modelId="{4CC3652A-12E6-4493-9E45-BF0C07D205BE}" type="presParOf" srcId="{609E5A09-08AA-4491-90BC-8CCBBA78C2C7}" destId="{3C17AFF2-4C79-4FDF-8DE5-9C37777933C8}" srcOrd="7" destOrd="0" presId="urn:microsoft.com/office/officeart/2005/8/layout/vProcess5"/>
    <dgm:cxn modelId="{64ECC38A-39A1-49A9-945F-BAC1977CB097}" type="presParOf" srcId="{609E5A09-08AA-4491-90BC-8CCBBA78C2C7}" destId="{172EAC29-23C3-41B3-94C0-921DE24FA65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DB8520B-0173-4605-B2A1-6F2D75867A32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BA567A-5B44-4420-977D-22AC90527910}">
      <dgm:prSet phldrT="[Текст]" custT="1"/>
      <dgm:spPr>
        <a:solidFill>
          <a:srgbClr val="FF99FF">
            <a:alpha val="50000"/>
          </a:srgbClr>
        </a:solidFill>
      </dgm:spPr>
      <dgm:t>
        <a:bodyPr/>
        <a:lstStyle/>
        <a:p>
          <a:r>
            <a:rPr lang="ru-RU" sz="2000" b="1" dirty="0"/>
            <a:t>Новинки методической литературы</a:t>
          </a:r>
        </a:p>
      </dgm:t>
    </dgm:pt>
    <dgm:pt modelId="{CEC47AC6-58B2-4114-800D-23E77FA2067F}" type="parTrans" cxnId="{54123DED-9585-437C-ACB3-10232DF4026D}">
      <dgm:prSet/>
      <dgm:spPr/>
      <dgm:t>
        <a:bodyPr/>
        <a:lstStyle/>
        <a:p>
          <a:endParaRPr lang="ru-RU"/>
        </a:p>
      </dgm:t>
    </dgm:pt>
    <dgm:pt modelId="{DDD1EBE1-D995-4BE5-9A20-A7F30AAEB56E}" type="sibTrans" cxnId="{54123DED-9585-437C-ACB3-10232DF4026D}">
      <dgm:prSet/>
      <dgm:spPr/>
      <dgm:t>
        <a:bodyPr/>
        <a:lstStyle/>
        <a:p>
          <a:endParaRPr lang="ru-RU"/>
        </a:p>
      </dgm:t>
    </dgm:pt>
    <dgm:pt modelId="{4D485966-4821-4F5B-9045-AF79B815CE23}">
      <dgm:prSet phldrT="[Текст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ru-RU" sz="2000" b="1" dirty="0"/>
            <a:t>Инновационные технологии</a:t>
          </a:r>
        </a:p>
      </dgm:t>
    </dgm:pt>
    <dgm:pt modelId="{7297BC53-0EE0-403D-8736-B84C5929F386}" type="parTrans" cxnId="{DBC9F6BB-F714-435D-BB24-0BACBDEE0717}">
      <dgm:prSet/>
      <dgm:spPr/>
      <dgm:t>
        <a:bodyPr/>
        <a:lstStyle/>
        <a:p>
          <a:endParaRPr lang="ru-RU"/>
        </a:p>
      </dgm:t>
    </dgm:pt>
    <dgm:pt modelId="{33B45F22-6E53-4212-BE9F-0BD5AC7E93C0}" type="sibTrans" cxnId="{DBC9F6BB-F714-435D-BB24-0BACBDEE0717}">
      <dgm:prSet/>
      <dgm:spPr/>
      <dgm:t>
        <a:bodyPr/>
        <a:lstStyle/>
        <a:p>
          <a:endParaRPr lang="ru-RU"/>
        </a:p>
      </dgm:t>
    </dgm:pt>
    <dgm:pt modelId="{8D17926B-40BB-489E-88D3-1EDBB3088BE2}">
      <dgm:prSet phldrT="[Текст]"/>
      <dgm:spPr>
        <a:solidFill>
          <a:srgbClr val="FE0A73">
            <a:alpha val="49804"/>
          </a:srgbClr>
        </a:solidFill>
      </dgm:spPr>
      <dgm:t>
        <a:bodyPr/>
        <a:lstStyle/>
        <a:p>
          <a:r>
            <a:rPr lang="ru-RU" b="1" dirty="0"/>
            <a:t>Интернет-ресурсы</a:t>
          </a:r>
        </a:p>
      </dgm:t>
    </dgm:pt>
    <dgm:pt modelId="{CCD04920-950C-47DB-94F3-ADB63D129A06}" type="parTrans" cxnId="{97E1AA86-6CE1-4E19-A7DB-CBB32B13B2E7}">
      <dgm:prSet/>
      <dgm:spPr/>
      <dgm:t>
        <a:bodyPr/>
        <a:lstStyle/>
        <a:p>
          <a:endParaRPr lang="ru-RU"/>
        </a:p>
      </dgm:t>
    </dgm:pt>
    <dgm:pt modelId="{40C24E14-5A2A-4282-94F6-74E5DEFE5F26}" type="sibTrans" cxnId="{97E1AA86-6CE1-4E19-A7DB-CBB32B13B2E7}">
      <dgm:prSet/>
      <dgm:spPr/>
      <dgm:t>
        <a:bodyPr/>
        <a:lstStyle/>
        <a:p>
          <a:endParaRPr lang="ru-RU"/>
        </a:p>
      </dgm:t>
    </dgm:pt>
    <dgm:pt modelId="{C28D5E31-F2E1-4945-8FAF-2883A3622006}">
      <dgm:prSet phldrT="[Текст]"/>
      <dgm:spPr>
        <a:solidFill>
          <a:srgbClr val="73FC0C">
            <a:alpha val="50000"/>
          </a:srgbClr>
        </a:solidFill>
      </dgm:spPr>
      <dgm:t>
        <a:bodyPr/>
        <a:lstStyle/>
        <a:p>
          <a:r>
            <a:rPr lang="ru-RU" b="1" dirty="0"/>
            <a:t>Вебинары и мастер-классы</a:t>
          </a:r>
        </a:p>
      </dgm:t>
    </dgm:pt>
    <dgm:pt modelId="{7F5BC847-CFF7-4175-9F9A-22305C3E5066}" type="parTrans" cxnId="{5BA1864A-9ED7-4F83-A4C6-8CD0171D0ADC}">
      <dgm:prSet/>
      <dgm:spPr/>
      <dgm:t>
        <a:bodyPr/>
        <a:lstStyle/>
        <a:p>
          <a:endParaRPr lang="ru-RU"/>
        </a:p>
      </dgm:t>
    </dgm:pt>
    <dgm:pt modelId="{9D45E844-AD9E-4C9F-906E-42ED15ABE74B}" type="sibTrans" cxnId="{5BA1864A-9ED7-4F83-A4C6-8CD0171D0ADC}">
      <dgm:prSet/>
      <dgm:spPr/>
      <dgm:t>
        <a:bodyPr/>
        <a:lstStyle/>
        <a:p>
          <a:endParaRPr lang="ru-RU"/>
        </a:p>
      </dgm:t>
    </dgm:pt>
    <dgm:pt modelId="{A4BB745C-0601-44C3-A831-07B5296857CE}" type="pres">
      <dgm:prSet presAssocID="{BDB8520B-0173-4605-B2A1-6F2D75867A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213983-454B-45F2-A74A-3B9AD9A3EB68}" type="pres">
      <dgm:prSet presAssocID="{A9BA567A-5B44-4420-977D-22AC90527910}" presName="Name5" presStyleLbl="vennNode1" presStyleIdx="0" presStyleCnt="4" custLinFactNeighborX="6105" custLinFactNeighborY="-5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B5A298-1772-442B-95AA-437BF48ED1A6}" type="pres">
      <dgm:prSet presAssocID="{DDD1EBE1-D995-4BE5-9A20-A7F30AAEB56E}" presName="space" presStyleCnt="0"/>
      <dgm:spPr/>
    </dgm:pt>
    <dgm:pt modelId="{827DA81C-2750-4FF3-8D22-29FB3AB791E8}" type="pres">
      <dgm:prSet presAssocID="{4D485966-4821-4F5B-9045-AF79B815CE23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99F5F-E035-4836-83F7-476FBBBCC03F}" type="pres">
      <dgm:prSet presAssocID="{33B45F22-6E53-4212-BE9F-0BD5AC7E93C0}" presName="space" presStyleCnt="0"/>
      <dgm:spPr/>
    </dgm:pt>
    <dgm:pt modelId="{FA8F573D-21A3-4BE7-A5A4-92EB7DB9C225}" type="pres">
      <dgm:prSet presAssocID="{8D17926B-40BB-489E-88D3-1EDBB3088BE2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84FF3-B8C6-45D6-A5BE-C175156EA3F8}" type="pres">
      <dgm:prSet presAssocID="{40C24E14-5A2A-4282-94F6-74E5DEFE5F26}" presName="space" presStyleCnt="0"/>
      <dgm:spPr/>
    </dgm:pt>
    <dgm:pt modelId="{597A065E-5C0B-458C-ADA1-2573A8A58091}" type="pres">
      <dgm:prSet presAssocID="{C28D5E31-F2E1-4945-8FAF-2883A3622006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D50CAB-812D-47A0-A054-3876388738E5}" type="presOf" srcId="{8D17926B-40BB-489E-88D3-1EDBB3088BE2}" destId="{FA8F573D-21A3-4BE7-A5A4-92EB7DB9C225}" srcOrd="0" destOrd="0" presId="urn:microsoft.com/office/officeart/2005/8/layout/venn3"/>
    <dgm:cxn modelId="{97E1AA86-6CE1-4E19-A7DB-CBB32B13B2E7}" srcId="{BDB8520B-0173-4605-B2A1-6F2D75867A32}" destId="{8D17926B-40BB-489E-88D3-1EDBB3088BE2}" srcOrd="2" destOrd="0" parTransId="{CCD04920-950C-47DB-94F3-ADB63D129A06}" sibTransId="{40C24E14-5A2A-4282-94F6-74E5DEFE5F26}"/>
    <dgm:cxn modelId="{375ECEA5-C87D-4DFC-851A-9D56E3CAA000}" type="presOf" srcId="{C28D5E31-F2E1-4945-8FAF-2883A3622006}" destId="{597A065E-5C0B-458C-ADA1-2573A8A58091}" srcOrd="0" destOrd="0" presId="urn:microsoft.com/office/officeart/2005/8/layout/venn3"/>
    <dgm:cxn modelId="{3204A063-3272-4EB0-A034-DD3321A2466A}" type="presOf" srcId="{BDB8520B-0173-4605-B2A1-6F2D75867A32}" destId="{A4BB745C-0601-44C3-A831-07B5296857CE}" srcOrd="0" destOrd="0" presId="urn:microsoft.com/office/officeart/2005/8/layout/venn3"/>
    <dgm:cxn modelId="{5BA1864A-9ED7-4F83-A4C6-8CD0171D0ADC}" srcId="{BDB8520B-0173-4605-B2A1-6F2D75867A32}" destId="{C28D5E31-F2E1-4945-8FAF-2883A3622006}" srcOrd="3" destOrd="0" parTransId="{7F5BC847-CFF7-4175-9F9A-22305C3E5066}" sibTransId="{9D45E844-AD9E-4C9F-906E-42ED15ABE74B}"/>
    <dgm:cxn modelId="{A6F091FA-A573-46CE-B989-CC0D2D5FAD8D}" type="presOf" srcId="{A9BA567A-5B44-4420-977D-22AC90527910}" destId="{A7213983-454B-45F2-A74A-3B9AD9A3EB68}" srcOrd="0" destOrd="0" presId="urn:microsoft.com/office/officeart/2005/8/layout/venn3"/>
    <dgm:cxn modelId="{74CC6D3E-EDE8-4079-AC19-14A27A04754D}" type="presOf" srcId="{4D485966-4821-4F5B-9045-AF79B815CE23}" destId="{827DA81C-2750-4FF3-8D22-29FB3AB791E8}" srcOrd="0" destOrd="0" presId="urn:microsoft.com/office/officeart/2005/8/layout/venn3"/>
    <dgm:cxn modelId="{54123DED-9585-437C-ACB3-10232DF4026D}" srcId="{BDB8520B-0173-4605-B2A1-6F2D75867A32}" destId="{A9BA567A-5B44-4420-977D-22AC90527910}" srcOrd="0" destOrd="0" parTransId="{CEC47AC6-58B2-4114-800D-23E77FA2067F}" sibTransId="{DDD1EBE1-D995-4BE5-9A20-A7F30AAEB56E}"/>
    <dgm:cxn modelId="{DBC9F6BB-F714-435D-BB24-0BACBDEE0717}" srcId="{BDB8520B-0173-4605-B2A1-6F2D75867A32}" destId="{4D485966-4821-4F5B-9045-AF79B815CE23}" srcOrd="1" destOrd="0" parTransId="{7297BC53-0EE0-403D-8736-B84C5929F386}" sibTransId="{33B45F22-6E53-4212-BE9F-0BD5AC7E93C0}"/>
    <dgm:cxn modelId="{6CE22E0E-675C-4E55-9027-8B05A91FE702}" type="presParOf" srcId="{A4BB745C-0601-44C3-A831-07B5296857CE}" destId="{A7213983-454B-45F2-A74A-3B9AD9A3EB68}" srcOrd="0" destOrd="0" presId="urn:microsoft.com/office/officeart/2005/8/layout/venn3"/>
    <dgm:cxn modelId="{37E7C3F6-9012-456B-874A-DE48807F30C2}" type="presParOf" srcId="{A4BB745C-0601-44C3-A831-07B5296857CE}" destId="{DDB5A298-1772-442B-95AA-437BF48ED1A6}" srcOrd="1" destOrd="0" presId="urn:microsoft.com/office/officeart/2005/8/layout/venn3"/>
    <dgm:cxn modelId="{A547791F-4C53-4006-B106-1124A4EF699F}" type="presParOf" srcId="{A4BB745C-0601-44C3-A831-07B5296857CE}" destId="{827DA81C-2750-4FF3-8D22-29FB3AB791E8}" srcOrd="2" destOrd="0" presId="urn:microsoft.com/office/officeart/2005/8/layout/venn3"/>
    <dgm:cxn modelId="{F85C9EF8-DD91-4D6A-96BF-387C70C38422}" type="presParOf" srcId="{A4BB745C-0601-44C3-A831-07B5296857CE}" destId="{20599F5F-E035-4836-83F7-476FBBBCC03F}" srcOrd="3" destOrd="0" presId="urn:microsoft.com/office/officeart/2005/8/layout/venn3"/>
    <dgm:cxn modelId="{4735D737-41A2-452E-9BB0-379105C0F414}" type="presParOf" srcId="{A4BB745C-0601-44C3-A831-07B5296857CE}" destId="{FA8F573D-21A3-4BE7-A5A4-92EB7DB9C225}" srcOrd="4" destOrd="0" presId="urn:microsoft.com/office/officeart/2005/8/layout/venn3"/>
    <dgm:cxn modelId="{CC03F037-DDDE-4A7E-8345-D7AE92591998}" type="presParOf" srcId="{A4BB745C-0601-44C3-A831-07B5296857CE}" destId="{73B84FF3-B8C6-45D6-A5BE-C175156EA3F8}" srcOrd="5" destOrd="0" presId="urn:microsoft.com/office/officeart/2005/8/layout/venn3"/>
    <dgm:cxn modelId="{B6DC2737-EEF7-4C59-BFCC-4A3895737564}" type="presParOf" srcId="{A4BB745C-0601-44C3-A831-07B5296857CE}" destId="{597A065E-5C0B-458C-ADA1-2573A8A58091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C43D21F-0688-4572-8980-D4573DCAA91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15D7DA-0237-4AC8-9F78-A03C54A4CCD4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Продолжать коррекционную работу с детьми</a:t>
          </a:r>
        </a:p>
      </dgm:t>
    </dgm:pt>
    <dgm:pt modelId="{1989F341-6978-4BC6-B329-2668C45BEE55}" type="parTrans" cxnId="{820ECE7F-6CD4-4C50-97AE-49337D696D08}">
      <dgm:prSet/>
      <dgm:spPr/>
      <dgm:t>
        <a:bodyPr/>
        <a:lstStyle/>
        <a:p>
          <a:endParaRPr lang="ru-RU"/>
        </a:p>
      </dgm:t>
    </dgm:pt>
    <dgm:pt modelId="{AC1D25FF-1E34-45B4-A535-F2AD3F0160C2}" type="sibTrans" cxnId="{820ECE7F-6CD4-4C50-97AE-49337D696D08}">
      <dgm:prSet/>
      <dgm:spPr/>
      <dgm:t>
        <a:bodyPr/>
        <a:lstStyle/>
        <a:p>
          <a:endParaRPr lang="ru-RU"/>
        </a:p>
      </dgm:t>
    </dgm:pt>
    <dgm:pt modelId="{5B174C2A-E688-4DCB-BAA6-46F211035C05}">
      <dgm:prSet phldrT="[Текст]" custT="1"/>
      <dgm:spPr/>
      <dgm:t>
        <a:bodyPr/>
        <a:lstStyle/>
        <a:p>
          <a:r>
            <a:rPr lang="ru-RU" sz="1200" b="1" i="1" dirty="0"/>
            <a:t>Обследовать детей детского сада и сформировать списки детей на ТПМПК для набора в старшую  логопедическую группу</a:t>
          </a:r>
        </a:p>
      </dgm:t>
    </dgm:pt>
    <dgm:pt modelId="{CF957BAE-1E51-4EE5-8370-F00606C920B4}" type="parTrans" cxnId="{CAC1E6AA-7257-4E99-8A2B-91888C4B9221}">
      <dgm:prSet/>
      <dgm:spPr/>
      <dgm:t>
        <a:bodyPr/>
        <a:lstStyle/>
        <a:p>
          <a:endParaRPr lang="ru-RU"/>
        </a:p>
      </dgm:t>
    </dgm:pt>
    <dgm:pt modelId="{0CC9C972-8DD8-497B-991F-C388B4FC962A}" type="sibTrans" cxnId="{CAC1E6AA-7257-4E99-8A2B-91888C4B9221}">
      <dgm:prSet/>
      <dgm:spPr/>
      <dgm:t>
        <a:bodyPr/>
        <a:lstStyle/>
        <a:p>
          <a:endParaRPr lang="ru-RU"/>
        </a:p>
      </dgm:t>
    </dgm:pt>
    <dgm:pt modelId="{8910A39E-2714-4C0F-9F2F-1125AEED20A1}">
      <dgm:prSet phldrT="[Текст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Использовать новые технологии в логопедической работе</a:t>
          </a:r>
        </a:p>
      </dgm:t>
    </dgm:pt>
    <dgm:pt modelId="{DE21432D-F06A-444D-8DBA-B9C8E78889A1}" type="parTrans" cxnId="{EA761C85-3F5A-41A5-9094-D4B3D940FA37}">
      <dgm:prSet/>
      <dgm:spPr/>
      <dgm:t>
        <a:bodyPr/>
        <a:lstStyle/>
        <a:p>
          <a:endParaRPr lang="ru-RU"/>
        </a:p>
      </dgm:t>
    </dgm:pt>
    <dgm:pt modelId="{B29C4637-F7F3-4729-A545-453536570F10}" type="sibTrans" cxnId="{EA761C85-3F5A-41A5-9094-D4B3D940FA37}">
      <dgm:prSet/>
      <dgm:spPr/>
      <dgm:t>
        <a:bodyPr/>
        <a:lstStyle/>
        <a:p>
          <a:endParaRPr lang="ru-RU"/>
        </a:p>
      </dgm:t>
    </dgm:pt>
    <dgm:pt modelId="{3666AF4B-713A-47D7-B353-4C77A18BC87E}">
      <dgm:prSet phldrT="[Текст]"/>
      <dgm:spPr/>
      <dgm:t>
        <a:bodyPr/>
        <a:lstStyle/>
        <a:p>
          <a:r>
            <a:rPr lang="ru-RU" b="1" i="1" dirty="0"/>
            <a:t>Это поможет разнообразить коррекционную работу и улучшить результаты</a:t>
          </a:r>
        </a:p>
      </dgm:t>
    </dgm:pt>
    <dgm:pt modelId="{83F2C398-722C-49B2-B04E-467DFCE3782D}" type="parTrans" cxnId="{B7E963EE-9A9F-421C-8073-8869A64794F2}">
      <dgm:prSet/>
      <dgm:spPr/>
      <dgm:t>
        <a:bodyPr/>
        <a:lstStyle/>
        <a:p>
          <a:endParaRPr lang="ru-RU"/>
        </a:p>
      </dgm:t>
    </dgm:pt>
    <dgm:pt modelId="{0016FBD9-55FD-4FCC-984D-4501B03D377E}" type="sibTrans" cxnId="{B7E963EE-9A9F-421C-8073-8869A64794F2}">
      <dgm:prSet/>
      <dgm:spPr/>
      <dgm:t>
        <a:bodyPr/>
        <a:lstStyle/>
        <a:p>
          <a:endParaRPr lang="ru-RU"/>
        </a:p>
      </dgm:t>
    </dgm:pt>
    <dgm:pt modelId="{009030F8-2A98-43C7-98B4-103433D3EFCB}">
      <dgm:prSet phldrT="[Текст]" custT="1"/>
      <dgm:spPr>
        <a:solidFill>
          <a:srgbClr val="FF99FF"/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Продолжать поиск оптимальных форм взаимодействия с родителями и специалистами</a:t>
          </a:r>
        </a:p>
      </dgm:t>
    </dgm:pt>
    <dgm:pt modelId="{538A3DAC-F80B-4E3F-AFFC-6B043485B1A2}" type="parTrans" cxnId="{0345F742-C87D-4F6E-B0A2-EFFC7FBF2463}">
      <dgm:prSet/>
      <dgm:spPr/>
      <dgm:t>
        <a:bodyPr/>
        <a:lstStyle/>
        <a:p>
          <a:endParaRPr lang="ru-RU"/>
        </a:p>
      </dgm:t>
    </dgm:pt>
    <dgm:pt modelId="{2EF81BFC-5D82-46D3-AB00-57D1739A55C5}" type="sibTrans" cxnId="{0345F742-C87D-4F6E-B0A2-EFFC7FBF2463}">
      <dgm:prSet/>
      <dgm:spPr/>
      <dgm:t>
        <a:bodyPr/>
        <a:lstStyle/>
        <a:p>
          <a:endParaRPr lang="ru-RU"/>
        </a:p>
      </dgm:t>
    </dgm:pt>
    <dgm:pt modelId="{C3BE2501-8CF4-4382-B2DA-9C43C920D6AE}">
      <dgm:prSet phldrT="[Текст]" phldr="1"/>
      <dgm:spPr/>
      <dgm:t>
        <a:bodyPr/>
        <a:lstStyle/>
        <a:p>
          <a:endParaRPr lang="ru-RU" dirty="0"/>
        </a:p>
      </dgm:t>
    </dgm:pt>
    <dgm:pt modelId="{D538476B-1CDD-49A0-B0F6-6BE949C1596F}" type="parTrans" cxnId="{4C9E32DA-6EDF-4712-A201-5EC52A89E0CB}">
      <dgm:prSet/>
      <dgm:spPr/>
      <dgm:t>
        <a:bodyPr/>
        <a:lstStyle/>
        <a:p>
          <a:endParaRPr lang="ru-RU"/>
        </a:p>
      </dgm:t>
    </dgm:pt>
    <dgm:pt modelId="{99A34831-10E7-4D04-987A-80E999FA43C5}" type="sibTrans" cxnId="{4C9E32DA-6EDF-4712-A201-5EC52A89E0CB}">
      <dgm:prSet/>
      <dgm:spPr/>
      <dgm:t>
        <a:bodyPr/>
        <a:lstStyle/>
        <a:p>
          <a:endParaRPr lang="ru-RU"/>
        </a:p>
      </dgm:t>
    </dgm:pt>
    <dgm:pt modelId="{50C4E18E-A30F-4BB1-B790-FC1ED936E560}" type="pres">
      <dgm:prSet presAssocID="{8C43D21F-0688-4572-8980-D4573DCAA91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38276EA-6797-44E5-9347-E703728BE13A}" type="pres">
      <dgm:prSet presAssocID="{6415D7DA-0237-4AC8-9F78-A03C54A4CCD4}" presName="composite" presStyleCnt="0"/>
      <dgm:spPr/>
    </dgm:pt>
    <dgm:pt modelId="{B9C0BA5C-6993-4CC3-B0D5-009FF6BCEED5}" type="pres">
      <dgm:prSet presAssocID="{6415D7DA-0237-4AC8-9F78-A03C54A4CCD4}" presName="bentUpArrow1" presStyleLbl="alignImgPlace1" presStyleIdx="0" presStyleCnt="2" custLinFactNeighborX="4236" custLinFactNeighborY="-1920"/>
      <dgm:spPr>
        <a:solidFill>
          <a:srgbClr val="FFC000"/>
        </a:solidFill>
      </dgm:spPr>
    </dgm:pt>
    <dgm:pt modelId="{19163575-9A5D-4A23-BE9E-97AC1CFFB5B6}" type="pres">
      <dgm:prSet presAssocID="{6415D7DA-0237-4AC8-9F78-A03C54A4CCD4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50A6D-8B56-404C-A858-7F6253504ED4}" type="pres">
      <dgm:prSet presAssocID="{6415D7DA-0237-4AC8-9F78-A03C54A4CCD4}" presName="ChildText" presStyleLbl="revTx" presStyleIdx="0" presStyleCnt="3" custScaleX="905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2CCA5-6176-4BDE-A5B3-69E0798ECAA8}" type="pres">
      <dgm:prSet presAssocID="{AC1D25FF-1E34-45B4-A535-F2AD3F0160C2}" presName="sibTrans" presStyleCnt="0"/>
      <dgm:spPr/>
    </dgm:pt>
    <dgm:pt modelId="{D1E5D59A-C414-465A-BC37-05924444C7F0}" type="pres">
      <dgm:prSet presAssocID="{8910A39E-2714-4C0F-9F2F-1125AEED20A1}" presName="composite" presStyleCnt="0"/>
      <dgm:spPr/>
    </dgm:pt>
    <dgm:pt modelId="{C3EA045D-D59D-499C-B816-DF21A1AE819B}" type="pres">
      <dgm:prSet presAssocID="{8910A39E-2714-4C0F-9F2F-1125AEED20A1}" presName="bentUpArrow1" presStyleLbl="alignImgPlace1" presStyleIdx="1" presStyleCnt="2"/>
      <dgm:spPr/>
    </dgm:pt>
    <dgm:pt modelId="{4BE75C01-D7A8-4C0A-9ECE-395AA612C897}" type="pres">
      <dgm:prSet presAssocID="{8910A39E-2714-4C0F-9F2F-1125AEED20A1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D4B9D9-012E-4E98-83E5-071B438BB691}" type="pres">
      <dgm:prSet presAssocID="{8910A39E-2714-4C0F-9F2F-1125AEED20A1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547AB7-E929-4D8B-BE3A-CE63F8237FC2}" type="pres">
      <dgm:prSet presAssocID="{B29C4637-F7F3-4729-A545-453536570F10}" presName="sibTrans" presStyleCnt="0"/>
      <dgm:spPr/>
    </dgm:pt>
    <dgm:pt modelId="{789E57BE-35B6-4B72-B472-F03849B7B0F2}" type="pres">
      <dgm:prSet presAssocID="{009030F8-2A98-43C7-98B4-103433D3EFCB}" presName="composite" presStyleCnt="0"/>
      <dgm:spPr/>
    </dgm:pt>
    <dgm:pt modelId="{A4C6CD35-344F-477C-94DC-47C422984B31}" type="pres">
      <dgm:prSet presAssocID="{009030F8-2A98-43C7-98B4-103433D3EFCB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9E40A-04A4-4522-95E0-9CD63051E551}" type="pres">
      <dgm:prSet presAssocID="{009030F8-2A98-43C7-98B4-103433D3EFCB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C1E6AA-7257-4E99-8A2B-91888C4B9221}" srcId="{6415D7DA-0237-4AC8-9F78-A03C54A4CCD4}" destId="{5B174C2A-E688-4DCB-BAA6-46F211035C05}" srcOrd="0" destOrd="0" parTransId="{CF957BAE-1E51-4EE5-8370-F00606C920B4}" sibTransId="{0CC9C972-8DD8-497B-991F-C388B4FC962A}"/>
    <dgm:cxn modelId="{4C9E32DA-6EDF-4712-A201-5EC52A89E0CB}" srcId="{009030F8-2A98-43C7-98B4-103433D3EFCB}" destId="{C3BE2501-8CF4-4382-B2DA-9C43C920D6AE}" srcOrd="0" destOrd="0" parTransId="{D538476B-1CDD-49A0-B0F6-6BE949C1596F}" sibTransId="{99A34831-10E7-4D04-987A-80E999FA43C5}"/>
    <dgm:cxn modelId="{8939534B-B521-4AD9-8BE8-B2C3658C7097}" type="presOf" srcId="{009030F8-2A98-43C7-98B4-103433D3EFCB}" destId="{A4C6CD35-344F-477C-94DC-47C422984B31}" srcOrd="0" destOrd="0" presId="urn:microsoft.com/office/officeart/2005/8/layout/StepDownProcess"/>
    <dgm:cxn modelId="{B7E963EE-9A9F-421C-8073-8869A64794F2}" srcId="{8910A39E-2714-4C0F-9F2F-1125AEED20A1}" destId="{3666AF4B-713A-47D7-B353-4C77A18BC87E}" srcOrd="0" destOrd="0" parTransId="{83F2C398-722C-49B2-B04E-467DFCE3782D}" sibTransId="{0016FBD9-55FD-4FCC-984D-4501B03D377E}"/>
    <dgm:cxn modelId="{135572F9-F254-4154-B602-7B0F762764A2}" type="presOf" srcId="{5B174C2A-E688-4DCB-BAA6-46F211035C05}" destId="{1D450A6D-8B56-404C-A858-7F6253504ED4}" srcOrd="0" destOrd="0" presId="urn:microsoft.com/office/officeart/2005/8/layout/StepDownProcess"/>
    <dgm:cxn modelId="{EA761C85-3F5A-41A5-9094-D4B3D940FA37}" srcId="{8C43D21F-0688-4572-8980-D4573DCAA91B}" destId="{8910A39E-2714-4C0F-9F2F-1125AEED20A1}" srcOrd="1" destOrd="0" parTransId="{DE21432D-F06A-444D-8DBA-B9C8E78889A1}" sibTransId="{B29C4637-F7F3-4729-A545-453536570F10}"/>
    <dgm:cxn modelId="{2E65B8CD-3D57-474A-B33C-3A3A02B61063}" type="presOf" srcId="{8910A39E-2714-4C0F-9F2F-1125AEED20A1}" destId="{4BE75C01-D7A8-4C0A-9ECE-395AA612C897}" srcOrd="0" destOrd="0" presId="urn:microsoft.com/office/officeart/2005/8/layout/StepDownProcess"/>
    <dgm:cxn modelId="{7CBAA4DF-E131-4810-A975-B7FCEE802076}" type="presOf" srcId="{6415D7DA-0237-4AC8-9F78-A03C54A4CCD4}" destId="{19163575-9A5D-4A23-BE9E-97AC1CFFB5B6}" srcOrd="0" destOrd="0" presId="urn:microsoft.com/office/officeart/2005/8/layout/StepDownProcess"/>
    <dgm:cxn modelId="{820ECE7F-6CD4-4C50-97AE-49337D696D08}" srcId="{8C43D21F-0688-4572-8980-D4573DCAA91B}" destId="{6415D7DA-0237-4AC8-9F78-A03C54A4CCD4}" srcOrd="0" destOrd="0" parTransId="{1989F341-6978-4BC6-B329-2668C45BEE55}" sibTransId="{AC1D25FF-1E34-45B4-A535-F2AD3F0160C2}"/>
    <dgm:cxn modelId="{0345F742-C87D-4F6E-B0A2-EFFC7FBF2463}" srcId="{8C43D21F-0688-4572-8980-D4573DCAA91B}" destId="{009030F8-2A98-43C7-98B4-103433D3EFCB}" srcOrd="2" destOrd="0" parTransId="{538A3DAC-F80B-4E3F-AFFC-6B043485B1A2}" sibTransId="{2EF81BFC-5D82-46D3-AB00-57D1739A55C5}"/>
    <dgm:cxn modelId="{B5E992FD-4510-45D4-A897-C326977B04B0}" type="presOf" srcId="{3666AF4B-713A-47D7-B353-4C77A18BC87E}" destId="{8BD4B9D9-012E-4E98-83E5-071B438BB691}" srcOrd="0" destOrd="0" presId="urn:microsoft.com/office/officeart/2005/8/layout/StepDownProcess"/>
    <dgm:cxn modelId="{88CCD2CC-B8AB-4677-BE49-BD8F471292AC}" type="presOf" srcId="{C3BE2501-8CF4-4382-B2DA-9C43C920D6AE}" destId="{6F99E40A-04A4-4522-95E0-9CD63051E551}" srcOrd="0" destOrd="0" presId="urn:microsoft.com/office/officeart/2005/8/layout/StepDownProcess"/>
    <dgm:cxn modelId="{AB1FD44D-67E0-45EF-9439-657AB52A1E60}" type="presOf" srcId="{8C43D21F-0688-4572-8980-D4573DCAA91B}" destId="{50C4E18E-A30F-4BB1-B790-FC1ED936E560}" srcOrd="0" destOrd="0" presId="urn:microsoft.com/office/officeart/2005/8/layout/StepDownProcess"/>
    <dgm:cxn modelId="{C5E7AA17-7FD4-408B-A2E0-56EEB0E3AD5B}" type="presParOf" srcId="{50C4E18E-A30F-4BB1-B790-FC1ED936E560}" destId="{638276EA-6797-44E5-9347-E703728BE13A}" srcOrd="0" destOrd="0" presId="urn:microsoft.com/office/officeart/2005/8/layout/StepDownProcess"/>
    <dgm:cxn modelId="{F299D0B1-963B-48D0-B837-A75D2872E2A0}" type="presParOf" srcId="{638276EA-6797-44E5-9347-E703728BE13A}" destId="{B9C0BA5C-6993-4CC3-B0D5-009FF6BCEED5}" srcOrd="0" destOrd="0" presId="urn:microsoft.com/office/officeart/2005/8/layout/StepDownProcess"/>
    <dgm:cxn modelId="{CD81DDC6-7B33-4109-B787-1AD00E2274B4}" type="presParOf" srcId="{638276EA-6797-44E5-9347-E703728BE13A}" destId="{19163575-9A5D-4A23-BE9E-97AC1CFFB5B6}" srcOrd="1" destOrd="0" presId="urn:microsoft.com/office/officeart/2005/8/layout/StepDownProcess"/>
    <dgm:cxn modelId="{EA19448D-CDCD-4334-9615-B08A32A194E4}" type="presParOf" srcId="{638276EA-6797-44E5-9347-E703728BE13A}" destId="{1D450A6D-8B56-404C-A858-7F6253504ED4}" srcOrd="2" destOrd="0" presId="urn:microsoft.com/office/officeart/2005/8/layout/StepDownProcess"/>
    <dgm:cxn modelId="{62D0D891-75C0-43C0-9B8E-3E4E61A75842}" type="presParOf" srcId="{50C4E18E-A30F-4BB1-B790-FC1ED936E560}" destId="{71D2CCA5-6176-4BDE-A5B3-69E0798ECAA8}" srcOrd="1" destOrd="0" presId="urn:microsoft.com/office/officeart/2005/8/layout/StepDownProcess"/>
    <dgm:cxn modelId="{634FCE60-E9B3-4E9E-9B4F-AC9CC9F75BF8}" type="presParOf" srcId="{50C4E18E-A30F-4BB1-B790-FC1ED936E560}" destId="{D1E5D59A-C414-465A-BC37-05924444C7F0}" srcOrd="2" destOrd="0" presId="urn:microsoft.com/office/officeart/2005/8/layout/StepDownProcess"/>
    <dgm:cxn modelId="{5211BDBA-E408-41AF-A3E5-F82B38A560B3}" type="presParOf" srcId="{D1E5D59A-C414-465A-BC37-05924444C7F0}" destId="{C3EA045D-D59D-499C-B816-DF21A1AE819B}" srcOrd="0" destOrd="0" presId="urn:microsoft.com/office/officeart/2005/8/layout/StepDownProcess"/>
    <dgm:cxn modelId="{586DB881-8088-415F-B37E-7EFB455121B6}" type="presParOf" srcId="{D1E5D59A-C414-465A-BC37-05924444C7F0}" destId="{4BE75C01-D7A8-4C0A-9ECE-395AA612C897}" srcOrd="1" destOrd="0" presId="urn:microsoft.com/office/officeart/2005/8/layout/StepDownProcess"/>
    <dgm:cxn modelId="{CD598310-933E-4DF9-836F-137C0F2A0F00}" type="presParOf" srcId="{D1E5D59A-C414-465A-BC37-05924444C7F0}" destId="{8BD4B9D9-012E-4E98-83E5-071B438BB691}" srcOrd="2" destOrd="0" presId="urn:microsoft.com/office/officeart/2005/8/layout/StepDownProcess"/>
    <dgm:cxn modelId="{41D97068-A48E-4159-9FE9-8655DA2F61AA}" type="presParOf" srcId="{50C4E18E-A30F-4BB1-B790-FC1ED936E560}" destId="{C0547AB7-E929-4D8B-BE3A-CE63F8237FC2}" srcOrd="3" destOrd="0" presId="urn:microsoft.com/office/officeart/2005/8/layout/StepDownProcess"/>
    <dgm:cxn modelId="{C6397431-3FC5-4140-B6D6-CB675416E8DC}" type="presParOf" srcId="{50C4E18E-A30F-4BB1-B790-FC1ED936E560}" destId="{789E57BE-35B6-4B72-B472-F03849B7B0F2}" srcOrd="4" destOrd="0" presId="urn:microsoft.com/office/officeart/2005/8/layout/StepDownProcess"/>
    <dgm:cxn modelId="{1BABA3A6-4796-4441-A3D3-9A1FF9AFB329}" type="presParOf" srcId="{789E57BE-35B6-4B72-B472-F03849B7B0F2}" destId="{A4C6CD35-344F-477C-94DC-47C422984B31}" srcOrd="0" destOrd="0" presId="urn:microsoft.com/office/officeart/2005/8/layout/StepDownProcess"/>
    <dgm:cxn modelId="{E7EBE6BC-A116-4177-AD0A-CF9A76DBD6DE}" type="presParOf" srcId="{789E57BE-35B6-4B72-B472-F03849B7B0F2}" destId="{6F99E40A-04A4-4522-95E0-9CD63051E55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F76B5-1435-4320-96EC-7F3225E9893C}">
      <dsp:nvSpPr>
        <dsp:cNvPr id="0" name=""/>
        <dsp:cNvSpPr/>
      </dsp:nvSpPr>
      <dsp:spPr>
        <a:xfrm>
          <a:off x="2727021" y="-275148"/>
          <a:ext cx="2610852" cy="1305426"/>
        </a:xfrm>
        <a:prstGeom prst="roundRect">
          <a:avLst>
            <a:gd name="adj" fmla="val 10000"/>
          </a:avLst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ЦЕЛЬ коррекционной деятельности</a:t>
          </a:r>
        </a:p>
      </dsp:txBody>
      <dsp:txXfrm>
        <a:off x="2765256" y="-236913"/>
        <a:ext cx="2534382" cy="1228956"/>
      </dsp:txXfrm>
    </dsp:sp>
    <dsp:sp modelId="{B36226DD-7692-4A00-A03F-B5E723300060}">
      <dsp:nvSpPr>
        <dsp:cNvPr id="0" name=""/>
        <dsp:cNvSpPr/>
      </dsp:nvSpPr>
      <dsp:spPr>
        <a:xfrm rot="3600000">
          <a:off x="4328194" y="1739028"/>
          <a:ext cx="1244380" cy="45689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>
        <a:off x="4465264" y="1830408"/>
        <a:ext cx="970240" cy="274139"/>
      </dsp:txXfrm>
    </dsp:sp>
    <dsp:sp modelId="{6D4A4785-67FA-49FC-ADEC-DA3C7E8AFFAE}">
      <dsp:nvSpPr>
        <dsp:cNvPr id="0" name=""/>
        <dsp:cNvSpPr/>
      </dsp:nvSpPr>
      <dsp:spPr>
        <a:xfrm>
          <a:off x="4882055" y="2904677"/>
          <a:ext cx="2610852" cy="2411030"/>
        </a:xfrm>
        <a:prstGeom prst="roundRect">
          <a:avLst>
            <a:gd name="adj" fmla="val 10000"/>
          </a:avLst>
        </a:prstGeom>
        <a:solidFill>
          <a:srgbClr val="E820A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Квалифицированная помощь в коррекции имеющихся недостатков в речевом развитии детей</a:t>
          </a:r>
        </a:p>
      </dsp:txBody>
      <dsp:txXfrm>
        <a:off x="4952672" y="2975294"/>
        <a:ext cx="2469618" cy="2269796"/>
      </dsp:txXfrm>
    </dsp:sp>
    <dsp:sp modelId="{8DBD16FE-B3C5-440E-B36B-FB17DF55E897}">
      <dsp:nvSpPr>
        <dsp:cNvPr id="0" name=""/>
        <dsp:cNvSpPr/>
      </dsp:nvSpPr>
      <dsp:spPr>
        <a:xfrm rot="10800000">
          <a:off x="3749918" y="3881743"/>
          <a:ext cx="708799" cy="45689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 rot="10800000">
        <a:off x="3886988" y="3973123"/>
        <a:ext cx="434659" cy="274139"/>
      </dsp:txXfrm>
    </dsp:sp>
    <dsp:sp modelId="{AD854597-61B7-48C4-B01D-62F3504937E0}">
      <dsp:nvSpPr>
        <dsp:cNvPr id="0" name=""/>
        <dsp:cNvSpPr/>
      </dsp:nvSpPr>
      <dsp:spPr>
        <a:xfrm>
          <a:off x="715727" y="2933116"/>
          <a:ext cx="2610852" cy="2354153"/>
        </a:xfrm>
        <a:prstGeom prst="roundRect">
          <a:avLst>
            <a:gd name="adj" fmla="val 10000"/>
          </a:avLst>
        </a:prstGeom>
        <a:solidFill>
          <a:srgbClr val="E820A5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Создание условий, обеспечивающих овладение ребенком нормами устной речи, в соответствии с возрастными и индивидуальными возможностями ребенка</a:t>
          </a:r>
        </a:p>
      </dsp:txBody>
      <dsp:txXfrm>
        <a:off x="784678" y="3002067"/>
        <a:ext cx="2472950" cy="2216251"/>
      </dsp:txXfrm>
    </dsp:sp>
    <dsp:sp modelId="{6F014A13-50E9-4BAF-AAB4-09D27E80A390}">
      <dsp:nvSpPr>
        <dsp:cNvPr id="0" name=""/>
        <dsp:cNvSpPr/>
      </dsp:nvSpPr>
      <dsp:spPr>
        <a:xfrm rot="17899057">
          <a:off x="2545885" y="1753247"/>
          <a:ext cx="1244380" cy="45689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>
        <a:off x="2682955" y="1844627"/>
        <a:ext cx="970240" cy="2741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A8CD5-672F-4923-A3ED-55C3AA788DAE}">
      <dsp:nvSpPr>
        <dsp:cNvPr id="0" name=""/>
        <dsp:cNvSpPr/>
      </dsp:nvSpPr>
      <dsp:spPr>
        <a:xfrm>
          <a:off x="3177264" y="2119066"/>
          <a:ext cx="1749794" cy="1749794"/>
        </a:xfrm>
        <a:prstGeom prst="roundRect">
          <a:avLst/>
        </a:prstGeom>
        <a:solidFill>
          <a:srgbClr val="FFFF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Задачи</a:t>
          </a:r>
        </a:p>
      </dsp:txBody>
      <dsp:txXfrm>
        <a:off x="3262682" y="2204484"/>
        <a:ext cx="1578958" cy="1578958"/>
      </dsp:txXfrm>
    </dsp:sp>
    <dsp:sp modelId="{4617D157-9C13-4557-B80D-BBBE5520C81A}">
      <dsp:nvSpPr>
        <dsp:cNvPr id="0" name=""/>
        <dsp:cNvSpPr/>
      </dsp:nvSpPr>
      <dsp:spPr>
        <a:xfrm rot="16200000">
          <a:off x="3752337" y="1819243"/>
          <a:ext cx="5996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964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46AAA-6518-4A03-BED2-FE1E56F00285}">
      <dsp:nvSpPr>
        <dsp:cNvPr id="0" name=""/>
        <dsp:cNvSpPr/>
      </dsp:nvSpPr>
      <dsp:spPr>
        <a:xfrm>
          <a:off x="2343683" y="-190775"/>
          <a:ext cx="3416955" cy="1710195"/>
        </a:xfrm>
        <a:prstGeom prst="roundRect">
          <a:avLst/>
        </a:prstGeom>
        <a:solidFill>
          <a:srgbClr val="FF99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Оказание, консультативной  практической помощи педагогам, родителям  с целью повышения компетентности в вопросах коррекции и развития речи</a:t>
          </a:r>
        </a:p>
      </dsp:txBody>
      <dsp:txXfrm>
        <a:off x="2427168" y="-107290"/>
        <a:ext cx="3249985" cy="1543225"/>
      </dsp:txXfrm>
    </dsp:sp>
    <dsp:sp modelId="{D92BB895-A8EE-4AC6-81BD-6CC8FF8FA209}">
      <dsp:nvSpPr>
        <dsp:cNvPr id="0" name=""/>
        <dsp:cNvSpPr/>
      </dsp:nvSpPr>
      <dsp:spPr>
        <a:xfrm>
          <a:off x="4927058" y="2993963"/>
          <a:ext cx="3674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7448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A5A33-E601-4A10-B175-5DBC39B3A105}">
      <dsp:nvSpPr>
        <dsp:cNvPr id="0" name=""/>
        <dsp:cNvSpPr/>
      </dsp:nvSpPr>
      <dsp:spPr>
        <a:xfrm>
          <a:off x="5294507" y="2240310"/>
          <a:ext cx="2174591" cy="1507306"/>
        </a:xfrm>
        <a:prstGeom prst="round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Диагностика и анализ уровня развития  речевой деятельности детей логопедической  группы</a:t>
          </a:r>
        </a:p>
      </dsp:txBody>
      <dsp:txXfrm>
        <a:off x="5368088" y="2313891"/>
        <a:ext cx="2027429" cy="1360144"/>
      </dsp:txXfrm>
    </dsp:sp>
    <dsp:sp modelId="{24016EFD-8498-48DB-907D-BAA46F91C62C}">
      <dsp:nvSpPr>
        <dsp:cNvPr id="0" name=""/>
        <dsp:cNvSpPr/>
      </dsp:nvSpPr>
      <dsp:spPr>
        <a:xfrm rot="5400000">
          <a:off x="3674698" y="4246324"/>
          <a:ext cx="7549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54926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88B93-1974-46F0-BE30-29CB445AAFBE}">
      <dsp:nvSpPr>
        <dsp:cNvPr id="0" name=""/>
        <dsp:cNvSpPr/>
      </dsp:nvSpPr>
      <dsp:spPr>
        <a:xfrm>
          <a:off x="2415690" y="4623787"/>
          <a:ext cx="3272942" cy="13996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solidFill>
                <a:schemeClr val="bg1"/>
              </a:solidFill>
            </a:rPr>
            <a:t>Разработка и реализация содержания коррекционной работы по преодолению общего недоразвития речи</a:t>
          </a:r>
        </a:p>
      </dsp:txBody>
      <dsp:txXfrm>
        <a:off x="2484015" y="4692112"/>
        <a:ext cx="3136292" cy="1262986"/>
      </dsp:txXfrm>
    </dsp:sp>
    <dsp:sp modelId="{08C7ED19-5727-4AD7-8D6A-8FB0F3D46A51}">
      <dsp:nvSpPr>
        <dsp:cNvPr id="0" name=""/>
        <dsp:cNvSpPr/>
      </dsp:nvSpPr>
      <dsp:spPr>
        <a:xfrm rot="10800000">
          <a:off x="2849241" y="2993963"/>
          <a:ext cx="3280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8022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6C7B4-420C-4CC5-897B-90BBDC928B88}">
      <dsp:nvSpPr>
        <dsp:cNvPr id="0" name=""/>
        <dsp:cNvSpPr/>
      </dsp:nvSpPr>
      <dsp:spPr>
        <a:xfrm>
          <a:off x="595797" y="2240310"/>
          <a:ext cx="2253444" cy="1507306"/>
        </a:xfrm>
        <a:prstGeom prst="round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</a:rPr>
            <a:t>Корректировка и реализация индивидуально-ориентированных программ развития  детей с ТНР</a:t>
          </a:r>
        </a:p>
      </dsp:txBody>
      <dsp:txXfrm>
        <a:off x="669378" y="2313891"/>
        <a:ext cx="2106282" cy="13601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F8EA3-7585-411A-A6D5-3E62054DF055}">
      <dsp:nvSpPr>
        <dsp:cNvPr id="0" name=""/>
        <dsp:cNvSpPr/>
      </dsp:nvSpPr>
      <dsp:spPr>
        <a:xfrm>
          <a:off x="3862624" y="2520280"/>
          <a:ext cx="771695" cy="1659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5847" y="0"/>
              </a:lnTo>
              <a:lnTo>
                <a:pt x="385847" y="1659144"/>
              </a:lnTo>
              <a:lnTo>
                <a:pt x="771695" y="165914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21B3BA-021E-4F92-B8D0-DC4DA7249DC0}">
      <dsp:nvSpPr>
        <dsp:cNvPr id="0" name=""/>
        <dsp:cNvSpPr/>
      </dsp:nvSpPr>
      <dsp:spPr>
        <a:xfrm>
          <a:off x="3862624" y="2474560"/>
          <a:ext cx="7716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71695" y="4572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F42BEF-4E95-4172-B209-C9CFB960CF14}">
      <dsp:nvSpPr>
        <dsp:cNvPr id="0" name=""/>
        <dsp:cNvSpPr/>
      </dsp:nvSpPr>
      <dsp:spPr>
        <a:xfrm>
          <a:off x="3862624" y="861135"/>
          <a:ext cx="771695" cy="1659144"/>
        </a:xfrm>
        <a:custGeom>
          <a:avLst/>
          <a:gdLst/>
          <a:ahLst/>
          <a:cxnLst/>
          <a:rect l="0" t="0" r="0" b="0"/>
          <a:pathLst>
            <a:path>
              <a:moveTo>
                <a:pt x="0" y="1659144"/>
              </a:moveTo>
              <a:lnTo>
                <a:pt x="385847" y="1659144"/>
              </a:lnTo>
              <a:lnTo>
                <a:pt x="385847" y="0"/>
              </a:lnTo>
              <a:lnTo>
                <a:pt x="771695" y="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CC9393-70A8-46C8-84FB-7846321F91AF}">
      <dsp:nvSpPr>
        <dsp:cNvPr id="0" name=""/>
        <dsp:cNvSpPr/>
      </dsp:nvSpPr>
      <dsp:spPr>
        <a:xfrm>
          <a:off x="4148" y="1931862"/>
          <a:ext cx="3858475" cy="11768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Диагностическое направление</a:t>
          </a:r>
        </a:p>
      </dsp:txBody>
      <dsp:txXfrm>
        <a:off x="4148" y="1931862"/>
        <a:ext cx="3858475" cy="1176835"/>
      </dsp:txXfrm>
    </dsp:sp>
    <dsp:sp modelId="{541C0700-F1A7-4B56-B412-8B2F04C6D284}">
      <dsp:nvSpPr>
        <dsp:cNvPr id="0" name=""/>
        <dsp:cNvSpPr/>
      </dsp:nvSpPr>
      <dsp:spPr>
        <a:xfrm>
          <a:off x="4634319" y="272717"/>
          <a:ext cx="3858475" cy="1176835"/>
        </a:xfrm>
        <a:prstGeom prst="rect">
          <a:avLst/>
        </a:prstGeom>
        <a:solidFill>
          <a:srgbClr val="FF99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 индивидуальных планов коррекционно-развивающей работы по результатам логопедического обследования</a:t>
          </a:r>
          <a:r>
            <a:rPr lang="ru-RU" sz="1800" b="1" i="1" kern="1200" dirty="0">
              <a:solidFill>
                <a:schemeClr val="tx1"/>
              </a:solidFill>
            </a:rPr>
            <a:t>.</a:t>
          </a:r>
        </a:p>
      </dsp:txBody>
      <dsp:txXfrm>
        <a:off x="4634319" y="272717"/>
        <a:ext cx="3858475" cy="1176835"/>
      </dsp:txXfrm>
    </dsp:sp>
    <dsp:sp modelId="{920ACFE7-A09A-4905-8162-8DA4443280C3}">
      <dsp:nvSpPr>
        <dsp:cNvPr id="0" name=""/>
        <dsp:cNvSpPr/>
      </dsp:nvSpPr>
      <dsp:spPr>
        <a:xfrm>
          <a:off x="4634319" y="1931862"/>
          <a:ext cx="3858475" cy="1176835"/>
        </a:xfrm>
        <a:prstGeom prst="rect">
          <a:avLst/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Логопедическое обследование детей в начале  учебного года. Формирование подгрупп  детей для коррекции нарушения речи с учетом речевого дефекта</a:t>
          </a:r>
        </a:p>
      </dsp:txBody>
      <dsp:txXfrm>
        <a:off x="4634319" y="1931862"/>
        <a:ext cx="3858475" cy="1176835"/>
      </dsp:txXfrm>
    </dsp:sp>
    <dsp:sp modelId="{62FBC3C8-FFDC-4AB2-83F9-D20E1F91EBB5}">
      <dsp:nvSpPr>
        <dsp:cNvPr id="0" name=""/>
        <dsp:cNvSpPr/>
      </dsp:nvSpPr>
      <dsp:spPr>
        <a:xfrm>
          <a:off x="4634319" y="3591006"/>
          <a:ext cx="3858475" cy="1176835"/>
        </a:xfrm>
        <a:prstGeom prst="rect">
          <a:avLst/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Логопедическое обследование детей в  конце года с целью выявления динамики в коррекционно-образовательном процессе</a:t>
          </a:r>
        </a:p>
      </dsp:txBody>
      <dsp:txXfrm>
        <a:off x="4634319" y="3591006"/>
        <a:ext cx="3858475" cy="11768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E6F25-1A36-4B27-96C2-BEF13312977D}">
      <dsp:nvSpPr>
        <dsp:cNvPr id="0" name=""/>
        <dsp:cNvSpPr/>
      </dsp:nvSpPr>
      <dsp:spPr>
        <a:xfrm>
          <a:off x="2522932" y="-31953"/>
          <a:ext cx="2016225" cy="1106288"/>
        </a:xfrm>
        <a:prstGeom prst="roundRect">
          <a:avLst/>
        </a:prstGeom>
        <a:solidFill>
          <a:schemeClr val="accent4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правильного звукопроизношения</a:t>
          </a:r>
        </a:p>
      </dsp:txBody>
      <dsp:txXfrm>
        <a:off x="2576937" y="22052"/>
        <a:ext cx="1908215" cy="998278"/>
      </dsp:txXfrm>
    </dsp:sp>
    <dsp:sp modelId="{05D5DC02-E8FA-4092-BA75-4CCD42D11920}">
      <dsp:nvSpPr>
        <dsp:cNvPr id="0" name=""/>
        <dsp:cNvSpPr/>
      </dsp:nvSpPr>
      <dsp:spPr>
        <a:xfrm>
          <a:off x="1342902" y="546117"/>
          <a:ext cx="4297938" cy="4297938"/>
        </a:xfrm>
        <a:custGeom>
          <a:avLst/>
          <a:gdLst/>
          <a:ahLst/>
          <a:cxnLst/>
          <a:rect l="0" t="0" r="0" b="0"/>
          <a:pathLst>
            <a:path>
              <a:moveTo>
                <a:pt x="3340058" y="360289"/>
              </a:moveTo>
              <a:arcTo wR="2148969" hR="2148969" stAng="18219588" swAng="8176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553A8-2151-4815-898F-7CECC816ABF8}">
      <dsp:nvSpPr>
        <dsp:cNvPr id="0" name=""/>
        <dsp:cNvSpPr/>
      </dsp:nvSpPr>
      <dsp:spPr>
        <a:xfrm>
          <a:off x="4377308" y="1365584"/>
          <a:ext cx="2238513" cy="1228445"/>
        </a:xfrm>
        <a:prstGeom prst="roundRect">
          <a:avLst/>
        </a:prstGeom>
        <a:solidFill>
          <a:srgbClr val="FF99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фонематических процессов, обучение грамоте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tx1"/>
            </a:solidFill>
          </a:endParaRPr>
        </a:p>
      </dsp:txBody>
      <dsp:txXfrm>
        <a:off x="4437276" y="1425552"/>
        <a:ext cx="2118577" cy="1108509"/>
      </dsp:txXfrm>
    </dsp:sp>
    <dsp:sp modelId="{1A4E60E3-64EF-4477-803F-52F87213AB2F}">
      <dsp:nvSpPr>
        <dsp:cNvPr id="0" name=""/>
        <dsp:cNvSpPr/>
      </dsp:nvSpPr>
      <dsp:spPr>
        <a:xfrm>
          <a:off x="1458099" y="1246090"/>
          <a:ext cx="4297938" cy="4297938"/>
        </a:xfrm>
        <a:custGeom>
          <a:avLst/>
          <a:gdLst/>
          <a:ahLst/>
          <a:cxnLst/>
          <a:rect l="0" t="0" r="0" b="0"/>
          <a:pathLst>
            <a:path>
              <a:moveTo>
                <a:pt x="4209347" y="1538304"/>
              </a:moveTo>
              <a:arcTo wR="2148969" hR="2148969" stAng="20609459" swAng="98291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C66AAA-58AB-4DC2-8A1F-B606E8895DF7}">
      <dsp:nvSpPr>
        <dsp:cNvPr id="0" name=""/>
        <dsp:cNvSpPr/>
      </dsp:nvSpPr>
      <dsp:spPr>
        <a:xfrm>
          <a:off x="4251126" y="3591667"/>
          <a:ext cx="2083875" cy="1436222"/>
        </a:xfrm>
        <a:prstGeom prst="roundRect">
          <a:avLst/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>
            <a:solidFill>
              <a:schemeClr val="tx1"/>
            </a:solidFill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Формирование лексико-грамматических категорий, связной речи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1" kern="1200" dirty="0">
            <a:solidFill>
              <a:schemeClr val="tx1"/>
            </a:solidFill>
          </a:endParaRPr>
        </a:p>
      </dsp:txBody>
      <dsp:txXfrm>
        <a:off x="4321237" y="3661778"/>
        <a:ext cx="1943653" cy="1296000"/>
      </dsp:txXfrm>
    </dsp:sp>
    <dsp:sp modelId="{4390FC4C-E880-4190-9EF4-65E7514AC775}">
      <dsp:nvSpPr>
        <dsp:cNvPr id="0" name=""/>
        <dsp:cNvSpPr/>
      </dsp:nvSpPr>
      <dsp:spPr>
        <a:xfrm>
          <a:off x="1962066" y="700940"/>
          <a:ext cx="4297938" cy="4297938"/>
        </a:xfrm>
        <a:custGeom>
          <a:avLst/>
          <a:gdLst/>
          <a:ahLst/>
          <a:cxnLst/>
          <a:rect l="0" t="0" r="0" b="0"/>
          <a:pathLst>
            <a:path>
              <a:moveTo>
                <a:pt x="2084408" y="4296968"/>
              </a:moveTo>
              <a:arcTo wR="2148969" hR="2148969" stAng="5503294" swAng="9985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B3F78B-C3DB-4B11-9F57-53C6837E9698}">
      <dsp:nvSpPr>
        <dsp:cNvPr id="0" name=""/>
        <dsp:cNvSpPr/>
      </dsp:nvSpPr>
      <dsp:spPr>
        <a:xfrm>
          <a:off x="1025443" y="3699679"/>
          <a:ext cx="2217569" cy="1365496"/>
        </a:xfrm>
        <a:prstGeom prst="roundRect">
          <a:avLst/>
        </a:prstGeom>
        <a:solidFill>
          <a:schemeClr val="bg1">
            <a:lumMod val="9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Связь с социумом</a:t>
          </a:r>
        </a:p>
      </dsp:txBody>
      <dsp:txXfrm>
        <a:off x="1092101" y="3766337"/>
        <a:ext cx="2084253" cy="1232180"/>
      </dsp:txXfrm>
    </dsp:sp>
    <dsp:sp modelId="{7937D71A-C8A4-499C-8461-309557CE2B23}">
      <dsp:nvSpPr>
        <dsp:cNvPr id="0" name=""/>
        <dsp:cNvSpPr/>
      </dsp:nvSpPr>
      <dsp:spPr>
        <a:xfrm>
          <a:off x="1303402" y="564199"/>
          <a:ext cx="4297938" cy="4297938"/>
        </a:xfrm>
        <a:custGeom>
          <a:avLst/>
          <a:gdLst/>
          <a:ahLst/>
          <a:cxnLst/>
          <a:rect l="0" t="0" r="0" b="0"/>
          <a:pathLst>
            <a:path>
              <a:moveTo>
                <a:pt x="151862" y="2942464"/>
              </a:moveTo>
              <a:arcTo wR="2148969" hR="2148969" stAng="9499858" swAng="10360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9A6AD-8AFF-4F59-A0B5-B15DEDB0AA43}">
      <dsp:nvSpPr>
        <dsp:cNvPr id="0" name=""/>
        <dsp:cNvSpPr/>
      </dsp:nvSpPr>
      <dsp:spPr>
        <a:xfrm>
          <a:off x="440961" y="1293577"/>
          <a:ext cx="1936042" cy="137245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chemeClr val="tx1"/>
              </a:solidFill>
            </a:rPr>
            <a:t>Мероприятия с детьми</a:t>
          </a:r>
        </a:p>
      </dsp:txBody>
      <dsp:txXfrm>
        <a:off x="507959" y="1360575"/>
        <a:ext cx="1802046" cy="1238463"/>
      </dsp:txXfrm>
    </dsp:sp>
    <dsp:sp modelId="{0E80C931-8C61-4A24-96C3-8E112F528E0F}">
      <dsp:nvSpPr>
        <dsp:cNvPr id="0" name=""/>
        <dsp:cNvSpPr/>
      </dsp:nvSpPr>
      <dsp:spPr>
        <a:xfrm>
          <a:off x="1266310" y="540051"/>
          <a:ext cx="4297938" cy="4297938"/>
        </a:xfrm>
        <a:custGeom>
          <a:avLst/>
          <a:gdLst/>
          <a:ahLst/>
          <a:cxnLst/>
          <a:rect l="0" t="0" r="0" b="0"/>
          <a:pathLst>
            <a:path>
              <a:moveTo>
                <a:pt x="641345" y="617584"/>
              </a:moveTo>
              <a:arcTo wR="2148969" hR="2148969" stAng="13526879" swAng="90373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9853F-1290-4490-9A97-E8AC06FF6EC8}">
      <dsp:nvSpPr>
        <dsp:cNvPr id="0" name=""/>
        <dsp:cNvSpPr/>
      </dsp:nvSpPr>
      <dsp:spPr>
        <a:xfrm>
          <a:off x="0" y="0"/>
          <a:ext cx="5753439" cy="1317746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Совместное  планирование по взаимодействию в реализации коррекционных мероприятий специалистами ДОУ</a:t>
          </a:r>
        </a:p>
      </dsp:txBody>
      <dsp:txXfrm>
        <a:off x="38595" y="38595"/>
        <a:ext cx="4331488" cy="1240556"/>
      </dsp:txXfrm>
    </dsp:sp>
    <dsp:sp modelId="{D18E1BAF-4778-4998-914A-C3B2DC0DF4EB}">
      <dsp:nvSpPr>
        <dsp:cNvPr id="0" name=""/>
        <dsp:cNvSpPr/>
      </dsp:nvSpPr>
      <dsp:spPr>
        <a:xfrm>
          <a:off x="507656" y="1537370"/>
          <a:ext cx="5753439" cy="1317746"/>
        </a:xfrm>
        <a:prstGeom prst="roundRect">
          <a:avLst>
            <a:gd name="adj" fmla="val 10000"/>
          </a:avLst>
        </a:prstGeom>
        <a:solidFill>
          <a:srgbClr val="FF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Консультации для воспитателей и специалистов ДОУ</a:t>
          </a:r>
        </a:p>
      </dsp:txBody>
      <dsp:txXfrm>
        <a:off x="546251" y="1575965"/>
        <a:ext cx="4312057" cy="1240556"/>
      </dsp:txXfrm>
    </dsp:sp>
    <dsp:sp modelId="{3BC3D569-2318-4E5A-A570-EA1EDA05A68E}">
      <dsp:nvSpPr>
        <dsp:cNvPr id="0" name=""/>
        <dsp:cNvSpPr/>
      </dsp:nvSpPr>
      <dsp:spPr>
        <a:xfrm>
          <a:off x="1015312" y="3074741"/>
          <a:ext cx="5753439" cy="1317746"/>
        </a:xfrm>
        <a:prstGeom prst="roundRect">
          <a:avLst>
            <a:gd name="adj" fmla="val 10000"/>
          </a:avLst>
        </a:prstGeom>
        <a:solidFill>
          <a:srgbClr val="92D05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Консультации для родителей, размещение информации для родителей  в папке-передвижке, буклетах</a:t>
          </a:r>
        </a:p>
      </dsp:txBody>
      <dsp:txXfrm>
        <a:off x="1053907" y="3113336"/>
        <a:ext cx="4312057" cy="1240556"/>
      </dsp:txXfrm>
    </dsp:sp>
    <dsp:sp modelId="{DAD95C37-F77D-4FBA-A28C-5D74B66E41F7}">
      <dsp:nvSpPr>
        <dsp:cNvPr id="0" name=""/>
        <dsp:cNvSpPr/>
      </dsp:nvSpPr>
      <dsp:spPr>
        <a:xfrm>
          <a:off x="4896904" y="999291"/>
          <a:ext cx="856535" cy="85653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5089624" y="999291"/>
        <a:ext cx="471095" cy="644543"/>
      </dsp:txXfrm>
    </dsp:sp>
    <dsp:sp modelId="{FF8D1FCF-E179-4CA3-A675-C2BACE492006}">
      <dsp:nvSpPr>
        <dsp:cNvPr id="0" name=""/>
        <dsp:cNvSpPr/>
      </dsp:nvSpPr>
      <dsp:spPr>
        <a:xfrm>
          <a:off x="5404560" y="2527876"/>
          <a:ext cx="856535" cy="85653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5597280" y="2527876"/>
        <a:ext cx="471095" cy="64454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13983-454B-45F2-A74A-3B9AD9A3EB68}">
      <dsp:nvSpPr>
        <dsp:cNvPr id="0" name=""/>
        <dsp:cNvSpPr/>
      </dsp:nvSpPr>
      <dsp:spPr>
        <a:xfrm>
          <a:off x="29071" y="1796380"/>
          <a:ext cx="2201307" cy="2201307"/>
        </a:xfrm>
        <a:prstGeom prst="ellipse">
          <a:avLst/>
        </a:prstGeom>
        <a:solidFill>
          <a:srgbClr val="FF99FF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145" tIns="25400" rIns="121145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Новинки методической литературы</a:t>
          </a:r>
        </a:p>
      </dsp:txBody>
      <dsp:txXfrm>
        <a:off x="351445" y="2118754"/>
        <a:ext cx="1556559" cy="1556559"/>
      </dsp:txXfrm>
    </dsp:sp>
    <dsp:sp modelId="{827DA81C-2750-4FF3-8D22-29FB3AB791E8}">
      <dsp:nvSpPr>
        <dsp:cNvPr id="0" name=""/>
        <dsp:cNvSpPr/>
      </dsp:nvSpPr>
      <dsp:spPr>
        <a:xfrm>
          <a:off x="1763239" y="1923682"/>
          <a:ext cx="2201307" cy="2201307"/>
        </a:xfrm>
        <a:prstGeom prst="ellipse">
          <a:avLst/>
        </a:prstGeom>
        <a:solidFill>
          <a:srgbClr val="FFC000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145" tIns="25400" rIns="121145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Инновационные технологии</a:t>
          </a:r>
        </a:p>
      </dsp:txBody>
      <dsp:txXfrm>
        <a:off x="2085613" y="2246056"/>
        <a:ext cx="1556559" cy="1556559"/>
      </dsp:txXfrm>
    </dsp:sp>
    <dsp:sp modelId="{FA8F573D-21A3-4BE7-A5A4-92EB7DB9C225}">
      <dsp:nvSpPr>
        <dsp:cNvPr id="0" name=""/>
        <dsp:cNvSpPr/>
      </dsp:nvSpPr>
      <dsp:spPr>
        <a:xfrm>
          <a:off x="3524285" y="1923682"/>
          <a:ext cx="2201307" cy="2201307"/>
        </a:xfrm>
        <a:prstGeom prst="ellipse">
          <a:avLst/>
        </a:prstGeom>
        <a:solidFill>
          <a:srgbClr val="FE0A73">
            <a:alpha val="49804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145" tIns="29210" rIns="12114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Интернет-ресурсы</a:t>
          </a:r>
        </a:p>
      </dsp:txBody>
      <dsp:txXfrm>
        <a:off x="3846659" y="2246056"/>
        <a:ext cx="1556559" cy="1556559"/>
      </dsp:txXfrm>
    </dsp:sp>
    <dsp:sp modelId="{597A065E-5C0B-458C-ADA1-2573A8A58091}">
      <dsp:nvSpPr>
        <dsp:cNvPr id="0" name=""/>
        <dsp:cNvSpPr/>
      </dsp:nvSpPr>
      <dsp:spPr>
        <a:xfrm>
          <a:off x="5285331" y="1923682"/>
          <a:ext cx="2201307" cy="2201307"/>
        </a:xfrm>
        <a:prstGeom prst="ellipse">
          <a:avLst/>
        </a:prstGeom>
        <a:solidFill>
          <a:srgbClr val="73FC0C">
            <a:alpha val="50000"/>
          </a:srgb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1145" tIns="29210" rIns="12114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/>
            <a:t>Вебинары и мастер-классы</a:t>
          </a:r>
        </a:p>
      </dsp:txBody>
      <dsp:txXfrm>
        <a:off x="5607705" y="2246056"/>
        <a:ext cx="1556559" cy="155655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0BA5C-6993-4CC3-B0D5-009FF6BCEED5}">
      <dsp:nvSpPr>
        <dsp:cNvPr id="0" name=""/>
        <dsp:cNvSpPr/>
      </dsp:nvSpPr>
      <dsp:spPr>
        <a:xfrm rot="5400000">
          <a:off x="466125" y="1662284"/>
          <a:ext cx="1479089" cy="168389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163575-9A5D-4A23-BE9E-97AC1CFFB5B6}">
      <dsp:nvSpPr>
        <dsp:cNvPr id="0" name=""/>
        <dsp:cNvSpPr/>
      </dsp:nvSpPr>
      <dsp:spPr>
        <a:xfrm>
          <a:off x="2926" y="51082"/>
          <a:ext cx="2489915" cy="1742860"/>
        </a:xfrm>
        <a:prstGeom prst="roundRect">
          <a:avLst>
            <a:gd name="adj" fmla="val 16670"/>
          </a:avLst>
        </a:prstGeom>
        <a:solidFill>
          <a:srgbClr val="FFC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Продолжать коррекционную работу с детьми</a:t>
          </a:r>
        </a:p>
      </dsp:txBody>
      <dsp:txXfrm>
        <a:off x="88021" y="136177"/>
        <a:ext cx="2319725" cy="1572670"/>
      </dsp:txXfrm>
    </dsp:sp>
    <dsp:sp modelId="{1D450A6D-8B56-404C-A858-7F6253504ED4}">
      <dsp:nvSpPr>
        <dsp:cNvPr id="0" name=""/>
        <dsp:cNvSpPr/>
      </dsp:nvSpPr>
      <dsp:spPr>
        <a:xfrm>
          <a:off x="2578861" y="217304"/>
          <a:ext cx="1638889" cy="1408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b="1" i="1" kern="1200" dirty="0"/>
            <a:t>Обследовать детей детского сада и сформировать списки детей на ТПМПК для набора в старшую  логопедическую группу</a:t>
          </a:r>
        </a:p>
      </dsp:txBody>
      <dsp:txXfrm>
        <a:off x="2578861" y="217304"/>
        <a:ext cx="1638889" cy="1408656"/>
      </dsp:txXfrm>
    </dsp:sp>
    <dsp:sp modelId="{C3EA045D-D59D-499C-B816-DF21A1AE819B}">
      <dsp:nvSpPr>
        <dsp:cNvPr id="0" name=""/>
        <dsp:cNvSpPr/>
      </dsp:nvSpPr>
      <dsp:spPr>
        <a:xfrm rot="5400000">
          <a:off x="2417911" y="3648490"/>
          <a:ext cx="1479089" cy="168389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E75C01-D7A8-4C0A-9ECE-395AA612C897}">
      <dsp:nvSpPr>
        <dsp:cNvPr id="0" name=""/>
        <dsp:cNvSpPr/>
      </dsp:nvSpPr>
      <dsp:spPr>
        <a:xfrm>
          <a:off x="2026042" y="2008889"/>
          <a:ext cx="2489915" cy="1742860"/>
        </a:xfrm>
        <a:prstGeom prst="roundRect">
          <a:avLst>
            <a:gd name="adj" fmla="val 16670"/>
          </a:avLst>
        </a:prstGeom>
        <a:solidFill>
          <a:schemeClr val="accent1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Использовать новые технологии в логопедической работе</a:t>
          </a:r>
        </a:p>
      </dsp:txBody>
      <dsp:txXfrm>
        <a:off x="2111137" y="2093984"/>
        <a:ext cx="2319725" cy="1572670"/>
      </dsp:txXfrm>
    </dsp:sp>
    <dsp:sp modelId="{8BD4B9D9-012E-4E98-83E5-071B438BB691}">
      <dsp:nvSpPr>
        <dsp:cNvPr id="0" name=""/>
        <dsp:cNvSpPr/>
      </dsp:nvSpPr>
      <dsp:spPr>
        <a:xfrm>
          <a:off x="4515958" y="2175111"/>
          <a:ext cx="1810927" cy="1408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b="1" i="1" kern="1200" dirty="0"/>
            <a:t>Это поможет разнообразить коррекционную работу и улучшить результаты</a:t>
          </a:r>
        </a:p>
      </dsp:txBody>
      <dsp:txXfrm>
        <a:off x="4515958" y="2175111"/>
        <a:ext cx="1810927" cy="1408656"/>
      </dsp:txXfrm>
    </dsp:sp>
    <dsp:sp modelId="{A4C6CD35-344F-477C-94DC-47C422984B31}">
      <dsp:nvSpPr>
        <dsp:cNvPr id="0" name=""/>
        <dsp:cNvSpPr/>
      </dsp:nvSpPr>
      <dsp:spPr>
        <a:xfrm>
          <a:off x="4049157" y="3966697"/>
          <a:ext cx="2489915" cy="1742860"/>
        </a:xfrm>
        <a:prstGeom prst="roundRect">
          <a:avLst>
            <a:gd name="adj" fmla="val 16670"/>
          </a:avLst>
        </a:prstGeom>
        <a:solidFill>
          <a:srgbClr val="FF99FF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Продолжать поиск оптимальных форм взаимодействия с родителями и специалистами</a:t>
          </a:r>
        </a:p>
      </dsp:txBody>
      <dsp:txXfrm>
        <a:off x="4134252" y="4051792"/>
        <a:ext cx="2319725" cy="1572670"/>
      </dsp:txXfrm>
    </dsp:sp>
    <dsp:sp modelId="{6F99E40A-04A4-4522-95E0-9CD63051E551}">
      <dsp:nvSpPr>
        <dsp:cNvPr id="0" name=""/>
        <dsp:cNvSpPr/>
      </dsp:nvSpPr>
      <dsp:spPr>
        <a:xfrm>
          <a:off x="6539073" y="4132918"/>
          <a:ext cx="1810927" cy="1408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2800" kern="1200"/>
        </a:p>
      </dsp:txBody>
      <dsp:txXfrm>
        <a:off x="6539073" y="4132918"/>
        <a:ext cx="1810927" cy="1408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0.07476</cdr:x>
      <cdr:y>0.69102</cdr:y>
    </cdr:from>
    <cdr:to>
      <cdr:x>0.37006</cdr:x>
      <cdr:y>0.92136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8932B687-7999-4380-B29F-58B0B0002A2E}"/>
            </a:ext>
          </a:extLst>
        </cdr:cNvPr>
        <cdr:cNvSpPr txBox="1"/>
      </cdr:nvSpPr>
      <cdr:spPr>
        <a:xfrm xmlns:a="http://schemas.openxmlformats.org/drawingml/2006/main">
          <a:off x="455712" y="2808312"/>
          <a:ext cx="1800200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/>
            <a:t>Сентябрь</a:t>
          </a:r>
        </a:p>
        <a:p xmlns:a="http://schemas.openxmlformats.org/drawingml/2006/main">
          <a:r>
            <a:rPr lang="ru-RU" sz="2000" dirty="0"/>
            <a:t> 2022г.</a:t>
          </a:r>
        </a:p>
      </cdr:txBody>
    </cdr:sp>
  </cdr:relSizeAnchor>
  <cdr:relSizeAnchor xmlns:cdr="http://schemas.openxmlformats.org/drawingml/2006/chartDrawing">
    <cdr:from>
      <cdr:x>0.35825</cdr:x>
      <cdr:y>0.23422</cdr:y>
    </cdr:from>
    <cdr:to>
      <cdr:x>0.47638</cdr:x>
      <cdr:y>0.39369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65C2A734-5FB3-4E74-B851-4B182F4860F6}"/>
            </a:ext>
          </a:extLst>
        </cdr:cNvPr>
        <cdr:cNvSpPr txBox="1"/>
      </cdr:nvSpPr>
      <cdr:spPr>
        <a:xfrm xmlns:a="http://schemas.openxmlformats.org/drawingml/2006/main">
          <a:off x="2183904" y="951880"/>
          <a:ext cx="72008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/>
            <a:t>100%</a:t>
          </a:r>
        </a:p>
      </cdr:txBody>
    </cdr:sp>
  </cdr:relSizeAnchor>
  <cdr:relSizeAnchor xmlns:cdr="http://schemas.openxmlformats.org/drawingml/2006/chartDrawing">
    <cdr:from>
      <cdr:x>0.62994</cdr:x>
      <cdr:y>0.65947</cdr:y>
    </cdr:from>
    <cdr:to>
      <cdr:x>0.77994</cdr:x>
      <cdr:y>0.88447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9BB180D6-47E4-4311-9515-F06ABD88FC31}"/>
            </a:ext>
          </a:extLst>
        </cdr:cNvPr>
        <cdr:cNvSpPr txBox="1"/>
      </cdr:nvSpPr>
      <cdr:spPr>
        <a:xfrm xmlns:a="http://schemas.openxmlformats.org/drawingml/2006/main">
          <a:off x="3840088" y="26800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0.6055</cdr:x>
      <cdr:y>0.36676</cdr:y>
    </cdr:from>
    <cdr:to>
      <cdr:x>0.84256</cdr:x>
      <cdr:y>0.83131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xmlns="" id="{06FB8B8A-CF65-4DA6-B3F8-1589012B49E0}"/>
            </a:ext>
          </a:extLst>
        </cdr:cNvPr>
        <cdr:cNvSpPr txBox="1"/>
      </cdr:nvSpPr>
      <cdr:spPr>
        <a:xfrm xmlns:a="http://schemas.openxmlformats.org/drawingml/2006/main">
          <a:off x="4752528" y="1728192"/>
          <a:ext cx="1860600" cy="21890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0.61812</cdr:x>
      <cdr:y>0.5</cdr:y>
    </cdr:from>
    <cdr:to>
      <cdr:x>0.90162</cdr:x>
      <cdr:y>0.86675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xmlns="" id="{A7CC2147-8D8B-4F15-8291-879E36649172}"/>
            </a:ext>
          </a:extLst>
        </cdr:cNvPr>
        <cdr:cNvSpPr txBox="1"/>
      </cdr:nvSpPr>
      <cdr:spPr>
        <a:xfrm xmlns:a="http://schemas.openxmlformats.org/drawingml/2006/main">
          <a:off x="3768080" y="2032000"/>
          <a:ext cx="1728192" cy="14904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  <a:p xmlns:a="http://schemas.openxmlformats.org/drawingml/2006/main">
          <a:endParaRPr lang="ru-RU" dirty="0"/>
        </a:p>
        <a:p xmlns:a="http://schemas.openxmlformats.org/drawingml/2006/main">
          <a:endParaRPr lang="ru-RU" sz="1100" dirty="0"/>
        </a:p>
        <a:p xmlns:a="http://schemas.openxmlformats.org/drawingml/2006/main">
          <a:r>
            <a:rPr lang="ru-RU" sz="2000" b="1" dirty="0"/>
            <a:t>36%</a:t>
          </a:r>
        </a:p>
      </cdr:txBody>
    </cdr:sp>
  </cdr:relSizeAnchor>
  <cdr:relSizeAnchor xmlns:cdr="http://schemas.openxmlformats.org/drawingml/2006/chartDrawing">
    <cdr:from>
      <cdr:x>0.689</cdr:x>
      <cdr:y>0.5</cdr:y>
    </cdr:from>
    <cdr:to>
      <cdr:x>0.90987</cdr:x>
      <cdr:y>0.88981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xmlns="" id="{C572A6EA-7D11-409E-91AC-03353B69EE34}"/>
            </a:ext>
          </a:extLst>
        </cdr:cNvPr>
        <cdr:cNvSpPr txBox="1"/>
      </cdr:nvSpPr>
      <cdr:spPr>
        <a:xfrm xmlns:a="http://schemas.openxmlformats.org/drawingml/2006/main">
          <a:off x="4200128" y="2032000"/>
          <a:ext cx="1346448" cy="15841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/>
            <a:t>     </a:t>
          </a:r>
          <a:r>
            <a:rPr lang="ru-RU" sz="1800" dirty="0"/>
            <a:t>55%            </a:t>
          </a:r>
        </a:p>
        <a:p xmlns:a="http://schemas.openxmlformats.org/drawingml/2006/main">
          <a:endParaRPr lang="ru-RU" dirty="0"/>
        </a:p>
        <a:p xmlns:a="http://schemas.openxmlformats.org/drawingml/2006/main">
          <a:endParaRPr lang="ru-RU" sz="1100" dirty="0"/>
        </a:p>
        <a:p xmlns:a="http://schemas.openxmlformats.org/drawingml/2006/main">
          <a:endParaRPr lang="ru-RU" dirty="0"/>
        </a:p>
        <a:p xmlns:a="http://schemas.openxmlformats.org/drawingml/2006/main">
          <a:r>
            <a:rPr lang="ru-RU" sz="1100" dirty="0"/>
            <a:t>                      </a:t>
          </a:r>
          <a:r>
            <a:rPr lang="ru-RU" sz="2400" b="1" dirty="0"/>
            <a:t>9%</a:t>
          </a:r>
          <a:r>
            <a:rPr lang="ru-RU" sz="2400" dirty="0"/>
            <a:t>         </a:t>
          </a:r>
        </a:p>
      </cdr:txBody>
    </cdr:sp>
  </cdr:relSizeAnchor>
  <cdr:relSizeAnchor xmlns:cdr="http://schemas.openxmlformats.org/drawingml/2006/chartDrawing">
    <cdr:from>
      <cdr:x>0.55906</cdr:x>
      <cdr:y>0.18107</cdr:y>
    </cdr:from>
    <cdr:to>
      <cdr:x>0.60631</cdr:x>
      <cdr:y>0.25194</cdr:y>
    </cdr:to>
    <cdr:sp macro="" textlink="">
      <cdr:nvSpPr>
        <cdr:cNvPr id="9" name="Прямоугольник 8">
          <a:extLst xmlns:a="http://schemas.openxmlformats.org/drawingml/2006/main">
            <a:ext uri="{FF2B5EF4-FFF2-40B4-BE49-F238E27FC236}">
              <a16:creationId xmlns:a16="http://schemas.microsoft.com/office/drawing/2014/main" xmlns="" id="{267F55A8-AB8F-4B0C-9D3F-E8CF74575E97}"/>
            </a:ext>
          </a:extLst>
        </cdr:cNvPr>
        <cdr:cNvSpPr/>
      </cdr:nvSpPr>
      <cdr:spPr>
        <a:xfrm xmlns:a="http://schemas.openxmlformats.org/drawingml/2006/main">
          <a:off x="3408040" y="735856"/>
          <a:ext cx="288032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0.61812</cdr:x>
      <cdr:y>0.26966</cdr:y>
    </cdr:from>
    <cdr:to>
      <cdr:x>0.76812</cdr:x>
      <cdr:y>0.49466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xmlns="" id="{4F2070B5-14D6-4B3A-A783-5ACCA9D9E0A2}"/>
            </a:ext>
          </a:extLst>
        </cdr:cNvPr>
        <cdr:cNvSpPr txBox="1"/>
      </cdr:nvSpPr>
      <cdr:spPr>
        <a:xfrm xmlns:a="http://schemas.openxmlformats.org/drawingml/2006/main">
          <a:off x="3768080" y="10958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0.61812</cdr:x>
      <cdr:y>0.16335</cdr:y>
    </cdr:from>
    <cdr:to>
      <cdr:x>0.76812</cdr:x>
      <cdr:y>0.32281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xmlns="" id="{72C2EE2F-6C2C-4EF0-B127-AE1D7CBA884A}"/>
            </a:ext>
          </a:extLst>
        </cdr:cNvPr>
        <cdr:cNvSpPr txBox="1"/>
      </cdr:nvSpPr>
      <cdr:spPr>
        <a:xfrm xmlns:a="http://schemas.openxmlformats.org/drawingml/2006/main">
          <a:off x="3768080" y="663848"/>
          <a:ext cx="914400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dirty="0"/>
            <a:t>Высокий уровень</a:t>
          </a:r>
        </a:p>
      </cdr:txBody>
    </cdr:sp>
  </cdr:relSizeAnchor>
  <cdr:relSizeAnchor xmlns:cdr="http://schemas.openxmlformats.org/drawingml/2006/chartDrawing">
    <cdr:from>
      <cdr:x>0.55906</cdr:x>
      <cdr:y>0.3726</cdr:y>
    </cdr:from>
    <cdr:to>
      <cdr:x>0.60631</cdr:x>
      <cdr:y>0.44348</cdr:y>
    </cdr:to>
    <cdr:sp macro="" textlink="">
      <cdr:nvSpPr>
        <cdr:cNvPr id="12" name="Прямоугольник 11">
          <a:extLst xmlns:a="http://schemas.openxmlformats.org/drawingml/2006/main">
            <a:ext uri="{FF2B5EF4-FFF2-40B4-BE49-F238E27FC236}">
              <a16:creationId xmlns:a16="http://schemas.microsoft.com/office/drawing/2014/main" xmlns="" id="{2365BA14-26B6-4EDF-867E-9B7DE8A70C50}"/>
            </a:ext>
          </a:extLst>
        </cdr:cNvPr>
        <cdr:cNvSpPr/>
      </cdr:nvSpPr>
      <cdr:spPr>
        <a:xfrm xmlns:a="http://schemas.openxmlformats.org/drawingml/2006/main">
          <a:off x="3408040" y="1514252"/>
          <a:ext cx="288032" cy="288032"/>
        </a:xfrm>
        <a:prstGeom xmlns:a="http://schemas.openxmlformats.org/drawingml/2006/main" prst="rect">
          <a:avLst/>
        </a:prstGeom>
        <a:solidFill xmlns:a="http://schemas.openxmlformats.org/drawingml/2006/main">
          <a:srgbClr val="00B05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0.64175</cdr:x>
      <cdr:y>0.26966</cdr:y>
    </cdr:from>
    <cdr:to>
      <cdr:x>0.79175</cdr:x>
      <cdr:y>0.34053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xmlns="" id="{FB34892C-1D09-46A1-ABFA-60459668BAF8}"/>
            </a:ext>
          </a:extLst>
        </cdr:cNvPr>
        <cdr:cNvSpPr txBox="1"/>
      </cdr:nvSpPr>
      <cdr:spPr>
        <a:xfrm xmlns:a="http://schemas.openxmlformats.org/drawingml/2006/main">
          <a:off x="3912096" y="1095896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0.62994</cdr:x>
      <cdr:y>0.26966</cdr:y>
    </cdr:from>
    <cdr:to>
      <cdr:x>0.80356</cdr:x>
      <cdr:y>0.41141</cdr:y>
    </cdr:to>
    <cdr:sp macro="" textlink="">
      <cdr:nvSpPr>
        <cdr:cNvPr id="14" name="TextBox 13">
          <a:extLst xmlns:a="http://schemas.openxmlformats.org/drawingml/2006/main">
            <a:ext uri="{FF2B5EF4-FFF2-40B4-BE49-F238E27FC236}">
              <a16:creationId xmlns:a16="http://schemas.microsoft.com/office/drawing/2014/main" xmlns="" id="{A451DBD1-B1E6-4230-B6C0-A51EF00C402A}"/>
            </a:ext>
          </a:extLst>
        </cdr:cNvPr>
        <cdr:cNvSpPr txBox="1"/>
      </cdr:nvSpPr>
      <cdr:spPr>
        <a:xfrm xmlns:a="http://schemas.openxmlformats.org/drawingml/2006/main">
          <a:off x="3840088" y="1095896"/>
          <a:ext cx="105841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/>
            <a:t>Средний уровень</a:t>
          </a:r>
        </a:p>
      </cdr:txBody>
    </cdr:sp>
  </cdr:relSizeAnchor>
  <cdr:relSizeAnchor xmlns:cdr="http://schemas.openxmlformats.org/drawingml/2006/chartDrawing">
    <cdr:from>
      <cdr:x>0.64175</cdr:x>
      <cdr:y>0.37597</cdr:y>
    </cdr:from>
    <cdr:to>
      <cdr:x>0.79175</cdr:x>
      <cdr:y>0.46456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xmlns="" id="{2FD655C9-5C84-4183-8915-8A6107E7E423}"/>
            </a:ext>
          </a:extLst>
        </cdr:cNvPr>
        <cdr:cNvSpPr txBox="1"/>
      </cdr:nvSpPr>
      <cdr:spPr>
        <a:xfrm xmlns:a="http://schemas.openxmlformats.org/drawingml/2006/main">
          <a:off x="3912096" y="1527944"/>
          <a:ext cx="91440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b="1" dirty="0"/>
            <a:t>Низкий уровень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C06A6-9CA7-4DE5-A740-618C40BF877B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75B957-24FE-4D84-BA8A-B4877A1EC7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3845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Group 65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67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8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1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8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0238" y="1122363"/>
            <a:ext cx="6593681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0238" y="3602038"/>
            <a:ext cx="6593681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01052" y="5410202"/>
            <a:ext cx="20574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00237" y="5410202"/>
            <a:ext cx="384366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15603" y="5410200"/>
            <a:ext cx="57831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5197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304665"/>
            <a:ext cx="7434266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606426"/>
            <a:ext cx="7434266" cy="3299778"/>
          </a:xfrm>
          <a:prstGeom prst="round2DiagRect">
            <a:avLst>
              <a:gd name="adj1" fmla="val 5101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5124020"/>
            <a:ext cx="7433144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076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609600"/>
            <a:ext cx="7429466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419600"/>
            <a:ext cx="7428344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97493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4309919"/>
            <a:ext cx="74295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696579" y="71845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17473" y="276497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3997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2134042"/>
            <a:ext cx="74295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4657655"/>
            <a:ext cx="7428379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1056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609600"/>
            <a:ext cx="74294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674463"/>
            <a:ext cx="2397674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56059" y="3360263"/>
            <a:ext cx="2396432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677635"/>
            <a:ext cx="238828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86075" y="3363435"/>
            <a:ext cx="238895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674463"/>
            <a:ext cx="2396226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3360263"/>
            <a:ext cx="2396226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1821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609600"/>
            <a:ext cx="74294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4404596"/>
            <a:ext cx="239643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666998"/>
            <a:ext cx="239643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4980859"/>
            <a:ext cx="239643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4404596"/>
            <a:ext cx="24003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666998"/>
            <a:ext cx="2399205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4980857"/>
            <a:ext cx="24003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4404595"/>
            <a:ext cx="2393056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666998"/>
            <a:ext cx="2396227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8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4980855"/>
            <a:ext cx="2396226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9656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1577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609600"/>
            <a:ext cx="1503758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609600"/>
            <a:ext cx="5811443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9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"/>
          </p:nvPr>
        </p:nvSpPr>
        <p:spPr>
          <a:xfrm>
            <a:off x="856060" y="2249487"/>
            <a:ext cx="742949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5592691" y="5883277"/>
            <a:ext cx="20574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56059" y="5883276"/>
            <a:ext cx="467948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07241" y="5883275"/>
            <a:ext cx="578317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054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419227"/>
            <a:ext cx="74295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4424362"/>
            <a:ext cx="74295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973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2249486"/>
            <a:ext cx="3658792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2249486"/>
            <a:ext cx="3656408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389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619127"/>
            <a:ext cx="74295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8902" y="2249486"/>
            <a:ext cx="3435949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3073398"/>
            <a:ext cx="3658793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1992" y="2249485"/>
            <a:ext cx="3433565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073398"/>
            <a:ext cx="3656408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902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2386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5124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609601"/>
            <a:ext cx="2892028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592666"/>
            <a:ext cx="4418407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2249486"/>
            <a:ext cx="2892028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3837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1" y="609600"/>
            <a:ext cx="3753962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32866" y="609600"/>
            <a:ext cx="3452693" cy="5181602"/>
          </a:xfrm>
          <a:prstGeom prst="round2DiagRect">
            <a:avLst>
              <a:gd name="adj1" fmla="val 6074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249486"/>
            <a:ext cx="3753964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348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9041774" cy="6858001"/>
            <a:chOff x="-14288" y="0"/>
            <a:chExt cx="9041774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8352798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618518"/>
            <a:ext cx="74294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49487"/>
            <a:ext cx="74294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588327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5883276"/>
            <a:ext cx="46794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5883275"/>
            <a:ext cx="5783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9454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146C4F1-FAD9-48FB-9CE1-18E6DA381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21" y="-99392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AED8658-C6C8-4832-A078-F5D7CA654455}"/>
              </a:ext>
            </a:extLst>
          </p:cNvPr>
          <p:cNvSpPr txBox="1"/>
          <p:nvPr/>
        </p:nvSpPr>
        <p:spPr>
          <a:xfrm>
            <a:off x="611560" y="1412776"/>
            <a:ext cx="84940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Аналитический  отчет</a:t>
            </a:r>
          </a:p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о работе   </a:t>
            </a:r>
          </a:p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учителя –логопеда </a:t>
            </a:r>
          </a:p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МБДОУ «Детский сад №98»</a:t>
            </a:r>
          </a:p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З.Б.Пенияйнен </a:t>
            </a:r>
          </a:p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за 2022г.-2023уч.г.</a:t>
            </a:r>
          </a:p>
          <a:p>
            <a:pPr algn="ctr"/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8302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24D8512-F848-43C8-9DF0-7946936D8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5" y="-171400"/>
            <a:ext cx="9144000" cy="685800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B69D64E-AA0E-4676-887E-9F8AFAE58B12}"/>
              </a:ext>
            </a:extLst>
          </p:cNvPr>
          <p:cNvSpPr/>
          <p:nvPr/>
        </p:nvSpPr>
        <p:spPr>
          <a:xfrm>
            <a:off x="1835696" y="332656"/>
            <a:ext cx="62646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Организационно-методическое направление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071538" y="1500174"/>
          <a:ext cx="7000924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83744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24D8512-F848-43C8-9DF0-7946936D8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228" y="0"/>
            <a:ext cx="9144000" cy="685800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C31AB038-9744-4663-AE89-E56BDF4E6B85}"/>
              </a:ext>
            </a:extLst>
          </p:cNvPr>
          <p:cNvSpPr/>
          <p:nvPr/>
        </p:nvSpPr>
        <p:spPr>
          <a:xfrm>
            <a:off x="1043608" y="548680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</a:rPr>
              <a:t>КОНСУЛЬТАТИВНО-ПРОФИЛАКТИЧЕСКОЕ НАПРАВЛЕНИЕ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874AC6CD-D420-4A11-989A-C69B7AFDB0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725196375"/>
              </p:ext>
            </p:extLst>
          </p:nvPr>
        </p:nvGraphicFramePr>
        <p:xfrm>
          <a:off x="851248" y="1916832"/>
          <a:ext cx="676875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116812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24D8512-F848-43C8-9DF0-7946936D8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A5DADF3C-87EB-4FEA-9C40-A367A985C0CE}"/>
              </a:ext>
            </a:extLst>
          </p:cNvPr>
          <p:cNvSpPr/>
          <p:nvPr/>
        </p:nvSpPr>
        <p:spPr>
          <a:xfrm>
            <a:off x="1259633" y="764704"/>
            <a:ext cx="6149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Самообразование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D86C6B25-64B7-4EAE-AA9E-20F083A991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51025475"/>
              </p:ext>
            </p:extLst>
          </p:nvPr>
        </p:nvGraphicFramePr>
        <p:xfrm>
          <a:off x="827583" y="476672"/>
          <a:ext cx="7488833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767093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24D8512-F848-43C8-9DF0-7946936D8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CD2E61EA-6121-46E8-842D-01ADCA12F7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048192101"/>
              </p:ext>
            </p:extLst>
          </p:nvPr>
        </p:nvGraphicFramePr>
        <p:xfrm>
          <a:off x="611560" y="332656"/>
          <a:ext cx="835292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2269A2-5E2C-41AF-A47F-AE3BDCAE50C4}"/>
              </a:ext>
            </a:extLst>
          </p:cNvPr>
          <p:cNvSpPr txBox="1"/>
          <p:nvPr/>
        </p:nvSpPr>
        <p:spPr>
          <a:xfrm>
            <a:off x="4860032" y="188641"/>
            <a:ext cx="362949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rgbClr val="E820A5"/>
                </a:solidFill>
              </a:rPr>
              <a:t>   </a:t>
            </a:r>
            <a:r>
              <a:rPr lang="ru-RU" sz="4800" b="1" i="1" dirty="0">
                <a:solidFill>
                  <a:srgbClr val="E820A5"/>
                </a:solidFill>
              </a:rPr>
              <a:t>Задачи </a:t>
            </a:r>
          </a:p>
          <a:p>
            <a:r>
              <a:rPr lang="ru-RU" sz="4000" b="1" i="1" dirty="0">
                <a:solidFill>
                  <a:srgbClr val="E820A5"/>
                </a:solidFill>
              </a:rPr>
              <a:t>         на</a:t>
            </a:r>
          </a:p>
          <a:p>
            <a:r>
              <a:rPr lang="ru-RU" sz="4000" b="1" dirty="0">
                <a:solidFill>
                  <a:srgbClr val="E820A5"/>
                </a:solidFill>
              </a:rPr>
              <a:t>2023-2024уч.г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904748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2B01F24-7350-4835-A6CE-CFB4AB5FC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7353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24D8512-F848-43C8-9DF0-7946936D8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2512A78A-7858-41E4-B0B1-A4FC1D3486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419873923"/>
              </p:ext>
            </p:extLst>
          </p:nvPr>
        </p:nvGraphicFramePr>
        <p:xfrm>
          <a:off x="755576" y="692696"/>
          <a:ext cx="806489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84977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24D8512-F848-43C8-9DF0-7946936D8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4F2EE947-6C1D-4FE6-84D7-15121F8EF3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9093405"/>
              </p:ext>
            </p:extLst>
          </p:nvPr>
        </p:nvGraphicFramePr>
        <p:xfrm>
          <a:off x="683568" y="476672"/>
          <a:ext cx="80648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63126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24D8512-F848-43C8-9DF0-7946936D8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596" y="-70890"/>
            <a:ext cx="9144000" cy="685800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0243B48-762C-4364-8388-B15B19719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04" y="1999686"/>
            <a:ext cx="6696743" cy="385601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2FF18C5-2DD6-4C89-80D1-3A8DF5BD66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559" y="1572673"/>
            <a:ext cx="1700931" cy="9998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ED1BC76-F8FD-4712-9DE0-A351AD078555}"/>
              </a:ext>
            </a:extLst>
          </p:cNvPr>
          <p:cNvSpPr txBox="1"/>
          <p:nvPr/>
        </p:nvSpPr>
        <p:spPr>
          <a:xfrm>
            <a:off x="7353956" y="1856385"/>
            <a:ext cx="143288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>
                <a:solidFill>
                  <a:srgbClr val="FF0000"/>
                </a:solidFill>
              </a:rPr>
              <a:t>Самообразование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B6EEF8D-032D-4B67-A617-F0C1521A856E}"/>
              </a:ext>
            </a:extLst>
          </p:cNvPr>
          <p:cNvSpPr/>
          <p:nvPr/>
        </p:nvSpPr>
        <p:spPr>
          <a:xfrm>
            <a:off x="1115615" y="666403"/>
            <a:ext cx="5400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00B0F0"/>
                </a:solidFill>
              </a:rPr>
              <a:t>Основные направления коррекционной работы</a:t>
            </a:r>
          </a:p>
        </p:txBody>
      </p:sp>
    </p:spTree>
    <p:extLst>
      <p:ext uri="{BB962C8B-B14F-4D97-AF65-F5344CB8AC3E}">
        <p14:creationId xmlns:p14="http://schemas.microsoft.com/office/powerpoint/2010/main" xmlns="" val="87022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23E239A-AF0B-4CD3-B19C-FAB1525965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00" r="1000" b="33201"/>
          <a:stretch/>
        </p:blipFill>
        <p:spPr>
          <a:xfrm>
            <a:off x="-128550" y="0"/>
            <a:ext cx="9272550" cy="6858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74A755C-EF31-4C44-89E3-D9331CA838F3}"/>
              </a:ext>
            </a:extLst>
          </p:cNvPr>
          <p:cNvSpPr/>
          <p:nvPr/>
        </p:nvSpPr>
        <p:spPr>
          <a:xfrm>
            <a:off x="827584" y="404664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2022-2023 учебный год в  старшую логопедическую группу   зачислено 12 детей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 следующими речевыми заключениями: 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22D26431-C263-4545-900C-A3CA8694D6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4009257"/>
              </p:ext>
            </p:extLst>
          </p:nvPr>
        </p:nvGraphicFramePr>
        <p:xfrm>
          <a:off x="539552" y="2249488"/>
          <a:ext cx="8525023" cy="2952327"/>
        </p:xfrm>
        <a:graphic>
          <a:graphicData uri="http://schemas.openxmlformats.org/drawingml/2006/table">
            <a:tbl>
              <a:tblPr firstRow="1" firstCol="1" bandRow="1"/>
              <a:tblGrid>
                <a:gridCol w="2440810">
                  <a:extLst>
                    <a:ext uri="{9D8B030D-6E8A-4147-A177-3AD203B41FA5}">
                      <a16:colId xmlns:a16="http://schemas.microsoft.com/office/drawing/2014/main" xmlns="" val="1959508759"/>
                    </a:ext>
                  </a:extLst>
                </a:gridCol>
                <a:gridCol w="1872066">
                  <a:extLst>
                    <a:ext uri="{9D8B030D-6E8A-4147-A177-3AD203B41FA5}">
                      <a16:colId xmlns:a16="http://schemas.microsoft.com/office/drawing/2014/main" xmlns="" val="1385934730"/>
                    </a:ext>
                  </a:extLst>
                </a:gridCol>
                <a:gridCol w="1989069">
                  <a:extLst>
                    <a:ext uri="{9D8B030D-6E8A-4147-A177-3AD203B41FA5}">
                      <a16:colId xmlns:a16="http://schemas.microsoft.com/office/drawing/2014/main" xmlns="" val="2514202759"/>
                    </a:ext>
                  </a:extLst>
                </a:gridCol>
                <a:gridCol w="2223078">
                  <a:extLst>
                    <a:ext uri="{9D8B030D-6E8A-4147-A177-3AD203B41FA5}">
                      <a16:colId xmlns:a16="http://schemas.microsoft.com/office/drawing/2014/main" xmlns="" val="3530952451"/>
                    </a:ext>
                  </a:extLst>
                </a:gridCol>
              </a:tblGrid>
              <a:tr h="984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Заключение ПМПК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ОНР </a:t>
                      </a:r>
                      <a:r>
                        <a:rPr lang="en-US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II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уровня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ОНР</a:t>
                      </a:r>
                      <a:r>
                        <a:rPr lang="en-US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III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уровня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ОНР</a:t>
                      </a:r>
                      <a:r>
                        <a:rPr lang="en-US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IV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уровня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72086986"/>
                  </a:ext>
                </a:extLst>
              </a:tr>
              <a:tr h="984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детей (чел.)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6411333"/>
                  </a:ext>
                </a:extLst>
              </a:tr>
              <a:tr h="984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Количество детей (%)</a:t>
                      </a:r>
                      <a:endParaRPr lang="ru-RU" sz="2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8,3 %</a:t>
                      </a:r>
                      <a:endParaRPr lang="ru-RU" sz="2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66,7%</a:t>
                      </a:r>
                      <a:endParaRPr lang="ru-RU" sz="2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ru-RU" sz="28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773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33284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24D8512-F848-43C8-9DF0-7946936D8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015E3F6-16A8-4D42-B8AF-806C05AC250A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13F8A8A-5376-40BF-9EF5-833C209B9772}"/>
              </a:ext>
            </a:extLst>
          </p:cNvPr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A79CE7F-4D6C-42AF-BC16-11A13A9DEEDA}"/>
              </a:ext>
            </a:extLst>
          </p:cNvPr>
          <p:cNvSpPr/>
          <p:nvPr/>
        </p:nvSpPr>
        <p:spPr>
          <a:xfrm>
            <a:off x="1187624" y="548681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</a:rPr>
              <a:t>Диагностика речевого развития детей старшей логопедической группы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3EF0055E-2B8E-4B73-A69B-C52754D949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065730"/>
              </p:ext>
            </p:extLst>
          </p:nvPr>
        </p:nvGraphicFramePr>
        <p:xfrm>
          <a:off x="467544" y="1628800"/>
          <a:ext cx="7776865" cy="4079988"/>
        </p:xfrm>
        <a:graphic>
          <a:graphicData uri="http://schemas.openxmlformats.org/drawingml/2006/table">
            <a:tbl>
              <a:tblPr/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3044333214"/>
                    </a:ext>
                  </a:extLst>
                </a:gridCol>
                <a:gridCol w="1389488">
                  <a:extLst>
                    <a:ext uri="{9D8B030D-6E8A-4147-A177-3AD203B41FA5}">
                      <a16:colId xmlns:a16="http://schemas.microsoft.com/office/drawing/2014/main" xmlns="" val="1475579724"/>
                    </a:ext>
                  </a:extLst>
                </a:gridCol>
                <a:gridCol w="1288879">
                  <a:extLst>
                    <a:ext uri="{9D8B030D-6E8A-4147-A177-3AD203B41FA5}">
                      <a16:colId xmlns:a16="http://schemas.microsoft.com/office/drawing/2014/main" xmlns="" val="596176919"/>
                    </a:ext>
                  </a:extLst>
                </a:gridCol>
                <a:gridCol w="1253105">
                  <a:extLst>
                    <a:ext uri="{9D8B030D-6E8A-4147-A177-3AD203B41FA5}">
                      <a16:colId xmlns:a16="http://schemas.microsoft.com/office/drawing/2014/main" xmlns="" val="2700596060"/>
                    </a:ext>
                  </a:extLst>
                </a:gridCol>
                <a:gridCol w="1253105">
                  <a:extLst>
                    <a:ext uri="{9D8B030D-6E8A-4147-A177-3AD203B41FA5}">
                      <a16:colId xmlns:a16="http://schemas.microsoft.com/office/drawing/2014/main" xmlns="" val="2739119161"/>
                    </a:ext>
                  </a:extLst>
                </a:gridCol>
              </a:tblGrid>
              <a:tr h="838374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Сентябрь 2022г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Май 2023г.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8837898"/>
                  </a:ext>
                </a:extLst>
              </a:tr>
              <a:tr h="7754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Количество  детей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Количество детей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44526" marR="4452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3817450"/>
                  </a:ext>
                </a:extLst>
              </a:tr>
              <a:tr h="8062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Высокий уровень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-  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36%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5087769"/>
                  </a:ext>
                </a:extLst>
              </a:tr>
              <a:tr h="8062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Средний уровень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55%</a:t>
                      </a:r>
                      <a:endParaRPr lang="ru-RU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6560611"/>
                  </a:ext>
                </a:extLst>
              </a:tr>
              <a:tr h="80621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Низкий уровень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9%</a:t>
                      </a:r>
                      <a:endParaRPr lang="ru-RU" sz="2000" b="1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82703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91141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24D8512-F848-43C8-9DF0-7946936D8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2512A78A-7858-41E4-B0B1-A4FC1D3486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678634787"/>
              </p:ext>
            </p:extLst>
          </p:nvPr>
        </p:nvGraphicFramePr>
        <p:xfrm>
          <a:off x="755576" y="692696"/>
          <a:ext cx="806489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DB2DAA38-CDE6-42D1-B041-F12C4FC9F1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519840427"/>
              </p:ext>
            </p:extLst>
          </p:nvPr>
        </p:nvGraphicFramePr>
        <p:xfrm>
          <a:off x="755576" y="836712"/>
          <a:ext cx="7848872" cy="4712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A5BA6F2D-8323-4094-A488-7FB32D2AE6A5}"/>
              </a:ext>
            </a:extLst>
          </p:cNvPr>
          <p:cNvSpPr/>
          <p:nvPr/>
        </p:nvSpPr>
        <p:spPr>
          <a:xfrm>
            <a:off x="5148064" y="2204864"/>
            <a:ext cx="360040" cy="2880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67D6CB1-D63A-493D-A832-F4319C454FB0}"/>
              </a:ext>
            </a:extLst>
          </p:cNvPr>
          <p:cNvSpPr txBox="1"/>
          <p:nvPr/>
        </p:nvSpPr>
        <p:spPr>
          <a:xfrm>
            <a:off x="7884368" y="3645024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  </a:t>
            </a:r>
            <a:r>
              <a:rPr lang="ru-RU" sz="2000" b="1" i="1" dirty="0"/>
              <a:t>Май</a:t>
            </a:r>
          </a:p>
          <a:p>
            <a:r>
              <a:rPr lang="ru-RU" sz="2000" b="1" i="1" dirty="0"/>
              <a:t> 2023г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23892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24D8512-F848-43C8-9DF0-7946936D8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8"/>
            <a:ext cx="9144000" cy="6858001"/>
          </a:xfrm>
          <a:prstGeom prst="rect">
            <a:avLst/>
          </a:prstGeom>
        </p:spPr>
      </p:pic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B6A46C2D-F772-4BC6-8568-C06FCE514E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48049094"/>
              </p:ext>
            </p:extLst>
          </p:nvPr>
        </p:nvGraphicFramePr>
        <p:xfrm>
          <a:off x="323528" y="692696"/>
          <a:ext cx="849694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631197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24D8512-F848-43C8-9DF0-7946936D8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2" y="0"/>
            <a:ext cx="9144000" cy="711864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D823CA6-E504-4C81-AD47-59A4BD4AAD71}"/>
              </a:ext>
            </a:extLst>
          </p:cNvPr>
          <p:cNvSpPr/>
          <p:nvPr/>
        </p:nvSpPr>
        <p:spPr>
          <a:xfrm>
            <a:off x="323528" y="69269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E820A5"/>
                </a:solidFill>
              </a:rPr>
              <a:t> </a:t>
            </a:r>
            <a:r>
              <a:rPr lang="ru-RU" sz="3200" b="1" i="1" dirty="0">
                <a:solidFill>
                  <a:srgbClr val="E820A5"/>
                </a:solidFill>
              </a:rPr>
              <a:t>Коррекционно-развивающее направление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D2EE1F19-B876-40D1-AF68-EF24261086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52712924"/>
              </p:ext>
            </p:extLst>
          </p:nvPr>
        </p:nvGraphicFramePr>
        <p:xfrm>
          <a:off x="899592" y="1339027"/>
          <a:ext cx="7056784" cy="5042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832120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1184</TotalTime>
  <Words>401</Words>
  <Application>Microsoft Office PowerPoint</Application>
  <PresentationFormat>Экран (4:3)</PresentationFormat>
  <Paragraphs>105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Контур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Логопед</cp:lastModifiedBy>
  <cp:revision>114</cp:revision>
  <dcterms:created xsi:type="dcterms:W3CDTF">2017-05-25T12:31:31Z</dcterms:created>
  <dcterms:modified xsi:type="dcterms:W3CDTF">2023-05-25T07:47:18Z</dcterms:modified>
</cp:coreProperties>
</file>