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5" r:id="rId5"/>
    <p:sldId id="259" r:id="rId6"/>
    <p:sldId id="274" r:id="rId7"/>
    <p:sldId id="271" r:id="rId8"/>
    <p:sldId id="276" r:id="rId9"/>
    <p:sldId id="277" r:id="rId10"/>
    <p:sldId id="272" r:id="rId11"/>
    <p:sldId id="267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Эффективное использование </a:t>
            </a:r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ИКТ</a:t>
            </a:r>
            <a:b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процессе работы </a:t>
            </a:r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родителями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Подготовили: С. В. Андреева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Е.Е. Матвеева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544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Плюсы такого взаимодействия: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Родитель может задать педагогу любой вопрос, касающийся своего ребенка, а также внести предложения по организации воспитательного процесса в группе.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Экономия времени.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Создание пространства для обмена информации и дискуссий.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Высокая мотивация родителей.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Наличие взаимопонимания между родителями и педагогами.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602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10133B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Главной </a:t>
            </a:r>
            <a:r>
              <a:rPr lang="ru-RU" sz="2400" dirty="0">
                <a:solidFill>
                  <a:srgbClr val="10133B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целью внедрения информационно-коммуникативных технологий является создание единого информационного пространства образовательного учреждения, системы, в которой задействованы и на информационном уровне связаны все участники учебно-воспитательного процесса: администрация, педагоги, воспитанники и их родители.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Таким образом, внедряя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практику разнообразные формы коммуникативно-информационных технологий  можно существенно повысить степень участия родителей  образовательно-воспитательном процессе.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7610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2420888"/>
            <a:ext cx="88569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  <a:endParaRPr lang="ru-RU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625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algn="ctr">
              <a:buNone/>
              <a:defRPr/>
            </a:pPr>
            <a:endParaRPr lang="ru-RU" altLang="ru-RU" sz="2000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  <a:defRPr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Формы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методы работы с родителями должны быть направлены на повышение педагогической культуры родителей, на укрепление взаимодействия детского сада и семьи, на усиление ее воспитательного потенциала.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37979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3528" y="332656"/>
            <a:ext cx="8280920" cy="66247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настоящее время в нашей стране реализуется Стратегия развития информационного общества, которая связана с доступностью информации для всех категорий граждан и организацией доступа к этой информации. Поэтому использование ИКТ (информационно-коммуникационных технологий) является одним из приоритетов образования.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средства информационно-коммуникативных технологий помогают педагогу разнообразить формы поддержки образовательного процесса, повысить качество работы с родителями воспитанников, а также популяризировать деятельность воспитателя группы и детского сада в целом.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646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Информационно-коммуникационные технологии (ИКТ)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916832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dirty="0">
                <a:latin typeface="Calibri"/>
                <a:ea typeface="Calibri" pitchFamily="34" charset="0"/>
                <a:cs typeface="Arial" pitchFamily="34" charset="0"/>
              </a:rPr>
              <a:t>—</a:t>
            </a:r>
            <a:r>
              <a:rPr 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совокупность методов, производственных процессов и программно-технических средств, интегрированных с целью сбора, обработки, хранения, распространения, отображения и использования 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информации</a:t>
            </a:r>
            <a:r>
              <a:rPr lang="ru-RU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ru-RU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интересах ее пользователей.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995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200223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Применение 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компьютерных технологий во взаимодействии педагогов с родителями воспитанников в условиях введения ФГОС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88840"/>
            <a:ext cx="8147248" cy="41373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sz="3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Информировать родителей (законных представителей) и общественность относительно целей дошкольного образования, общих для всего образовательного пространства РФ, а также о Программе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Обеспечить вовлечение семей непосредственно в образовательную деятельность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Создавать условия для взрослых по поиску, использованию материалов, обеспечивающих реализацию Программы, в том числе в информационной среде.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887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indent="190500" fontAlgn="base">
              <a:spcAft>
                <a:spcPct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Преимущества 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использования ИКТ </a:t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 взаимодействии с семьями дошкольников</a:t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19256" cy="4209331"/>
          </a:xfrm>
        </p:spPr>
        <p:txBody>
          <a:bodyPr>
            <a:normAutofit fontScale="77500" lnSpcReduction="20000"/>
          </a:bodyPr>
          <a:lstStyle/>
          <a:p>
            <a:pPr marL="800100" lvl="0" indent="-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1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минимизация времени доступа родителей к информации;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lvl="0" indent="19050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1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возможность воспитателя продемонстрировать любые документы, фотоматериалы;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lvl="0" indent="19050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1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обеспечение индивидуального подхода к родителям воспитанников;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lvl="0" indent="19050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1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оптимальное сочетание индивидуальной работы с родителями и групповой;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lvl="0" indent="19050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1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  рост объема информации;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lvl="0" indent="19050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1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  оперативное получение информации родителями;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lvl="0" indent="19050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1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  обеспечение диалога воспитателя и родителей группы;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marL="0" lvl="0" indent="19050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1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  оптимизация взаимодействия педагога с семьей.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8919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Каким образом ИКТ могут оптимизировать работу ДОУ с родителями воспитанников?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95536" y="2132856"/>
            <a:ext cx="2304256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/>
              <a:t>Просмотр тематических презентаций по разным направлениям</a:t>
            </a:r>
          </a:p>
        </p:txBody>
      </p:sp>
      <p:sp>
        <p:nvSpPr>
          <p:cNvPr id="18" name="Овал 17"/>
          <p:cNvSpPr/>
          <p:nvPr/>
        </p:nvSpPr>
        <p:spPr>
          <a:xfrm>
            <a:off x="395536" y="4221088"/>
            <a:ext cx="2304256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/>
              <a:t>Оперативные родительские собрания посредством </a:t>
            </a:r>
            <a:r>
              <a:rPr lang="en-US" dirty="0"/>
              <a:t>Skype </a:t>
            </a:r>
            <a:r>
              <a:rPr lang="ru-RU" dirty="0"/>
              <a:t>связи</a:t>
            </a:r>
          </a:p>
        </p:txBody>
      </p:sp>
      <p:sp>
        <p:nvSpPr>
          <p:cNvPr id="20" name="Овал 19"/>
          <p:cNvSpPr/>
          <p:nvPr/>
        </p:nvSpPr>
        <p:spPr>
          <a:xfrm flipH="1">
            <a:off x="5956661" y="4221088"/>
            <a:ext cx="2402643" cy="17281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/>
              <a:t>Знакомство с портфолио воспитателей, группы, воспитанников</a:t>
            </a:r>
          </a:p>
        </p:txBody>
      </p:sp>
      <p:sp>
        <p:nvSpPr>
          <p:cNvPr id="21" name="Овал 20"/>
          <p:cNvSpPr/>
          <p:nvPr/>
        </p:nvSpPr>
        <p:spPr>
          <a:xfrm>
            <a:off x="5891662" y="2060848"/>
            <a:ext cx="2401235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/>
              <a:t>Вопросы и ответы на форуме сайта  ДОУ</a:t>
            </a:r>
          </a:p>
        </p:txBody>
      </p:sp>
      <p:sp>
        <p:nvSpPr>
          <p:cNvPr id="26" name="Овал 25"/>
          <p:cNvSpPr/>
          <p:nvPr/>
        </p:nvSpPr>
        <p:spPr>
          <a:xfrm>
            <a:off x="2843808" y="2060848"/>
            <a:ext cx="2736304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 smtClean="0">
                <a:solidFill>
                  <a:schemeClr val="bg1"/>
                </a:solidFill>
                <a:cs typeface="Times New Roman" pitchFamily="18" charset="0"/>
              </a:rPr>
              <a:t>Изготовление  и распространение буклетов</a:t>
            </a:r>
            <a:r>
              <a:rPr lang="ru-RU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cs typeface="Times New Roman" pitchFamily="18" charset="0"/>
              </a:rPr>
              <a:t>памяток,пособий</a:t>
            </a:r>
            <a:r>
              <a:rPr lang="ru-RU" dirty="0">
                <a:solidFill>
                  <a:schemeClr val="bg1"/>
                </a:solidFill>
                <a:cs typeface="Times New Roman" pitchFamily="18" charset="0"/>
              </a:rPr>
              <a:t>, рекомендаций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3797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3600" b="1" dirty="0">
                <a:ln w="12700"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Формы работы с родителями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246909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836712"/>
            <a:ext cx="4104456" cy="4214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97396" y="863000"/>
            <a:ext cx="6205259" cy="418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0983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опыта работы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10133B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Подбор иллюстративного материала оформлению родительских уголков, группы, информационного материала для оформления стендов, папок-передвижек,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стендовой информации, буклетов, «шпаргалок», памяток, фотогазет для ознакомления родителей насыщенной и интересной садовской жизнью детей</a:t>
            </a:r>
            <a:r>
              <a:rPr lang="ru-RU" sz="2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(сканирование, Интернет; принтер, </a:t>
            </a:r>
            <a:r>
              <a:rPr lang="ru-RU" sz="2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презентация).</a:t>
            </a:r>
          </a:p>
          <a:p>
            <a:r>
              <a:rPr lang="ru-RU" sz="2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презентаций в программе </a:t>
            </a:r>
            <a:r>
              <a:rPr lang="ru-RU" sz="2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Рower</a:t>
            </a:r>
            <a:r>
              <a:rPr lang="ru-RU" sz="2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Рoint</a:t>
            </a:r>
            <a:r>
              <a:rPr lang="ru-RU" sz="2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повышения педагогической компетенции у родителей в процессе проведения родительских собраний, консультаций, совместных детско-родительских мероприятиях.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Использование электронной почты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Официальный сайт  ДОУ является одной из форм работы с родителями посредством применения ИКТ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Страничка в контакте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50554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412</Words>
  <Application>Microsoft Office PowerPoint</Application>
  <PresentationFormat>Экран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Эффективное использование ИКТ  в процессе работы с родителями</vt:lpstr>
      <vt:lpstr>Слайд 2</vt:lpstr>
      <vt:lpstr>Слайд 3</vt:lpstr>
      <vt:lpstr>Информационно-коммуникационные технологии (ИКТ)</vt:lpstr>
      <vt:lpstr>  Применение компьютерных технологий во взаимодействии педагогов с родителями воспитанников в условиях введения ФГОС: </vt:lpstr>
      <vt:lpstr> Преимущества использования ИКТ  во взаимодействии с семьями дошкольников </vt:lpstr>
      <vt:lpstr>Каким образом ИКТ могут оптимизировать работу ДОУ с родителями воспитанников?</vt:lpstr>
      <vt:lpstr>Формы работы с родителями</vt:lpstr>
      <vt:lpstr>Из опыта работы</vt:lpstr>
      <vt:lpstr>Плюсы такого взаимодействия: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Эффективное использование ИКТ  в процессе работы с родителями</dc:title>
  <dc:creator>Admin</dc:creator>
  <cp:lastModifiedBy>!!!</cp:lastModifiedBy>
  <cp:revision>12</cp:revision>
  <dcterms:created xsi:type="dcterms:W3CDTF">2021-01-21T09:41:09Z</dcterms:created>
  <dcterms:modified xsi:type="dcterms:W3CDTF">2021-01-22T10:57:28Z</dcterms:modified>
</cp:coreProperties>
</file>