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9" r:id="rId13"/>
    <p:sldId id="270" r:id="rId14"/>
    <p:sldId id="271" r:id="rId15"/>
    <p:sldId id="267" r:id="rId16"/>
    <p:sldId id="268" r:id="rId17"/>
    <p:sldId id="279" r:id="rId18"/>
    <p:sldId id="272" r:id="rId19"/>
    <p:sldId id="275" r:id="rId20"/>
    <p:sldId id="291" r:id="rId21"/>
    <p:sldId id="273" r:id="rId22"/>
    <p:sldId id="274" r:id="rId23"/>
    <p:sldId id="276" r:id="rId24"/>
    <p:sldId id="277" r:id="rId25"/>
    <p:sldId id="278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4AE8D-108B-4DF0-80E4-190223665A23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E5167-7DFB-4C11-AD75-DC5B0EC342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4AE8D-108B-4DF0-80E4-190223665A23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E5167-7DFB-4C11-AD75-DC5B0EC342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4AE8D-108B-4DF0-80E4-190223665A23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E5167-7DFB-4C11-AD75-DC5B0EC342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4AE8D-108B-4DF0-80E4-190223665A23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E5167-7DFB-4C11-AD75-DC5B0EC342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4AE8D-108B-4DF0-80E4-190223665A23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E5167-7DFB-4C11-AD75-DC5B0EC342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4AE8D-108B-4DF0-80E4-190223665A23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E5167-7DFB-4C11-AD75-DC5B0EC342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4AE8D-108B-4DF0-80E4-190223665A23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E5167-7DFB-4C11-AD75-DC5B0EC342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4AE8D-108B-4DF0-80E4-190223665A23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E5167-7DFB-4C11-AD75-DC5B0EC342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4AE8D-108B-4DF0-80E4-190223665A23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E5167-7DFB-4C11-AD75-DC5B0EC342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4AE8D-108B-4DF0-80E4-190223665A23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E5167-7DFB-4C11-AD75-DC5B0EC342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4AE8D-108B-4DF0-80E4-190223665A23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E5167-7DFB-4C11-AD75-DC5B0EC342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4AE8D-108B-4DF0-80E4-190223665A23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E5167-7DFB-4C11-AD75-DC5B0EC342E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Международный день женщин и девочек в науке</a:t>
            </a:r>
          </a:p>
        </p:txBody>
      </p:sp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40" y="3643314"/>
            <a:ext cx="4857784" cy="272794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boocover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5206" y="3214686"/>
            <a:ext cx="1270000" cy="19367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Наталья Петровна Бехтерева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2643205"/>
          </a:xfrm>
        </p:spPr>
        <p:txBody>
          <a:bodyPr>
            <a:noAutofit/>
          </a:bodyPr>
          <a:lstStyle/>
          <a:p>
            <a:pPr marL="0" indent="342900" algn="just"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Бехтерева Наталья Петровна (1924-2008) является великим российским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нейрофизиологом. </a:t>
            </a:r>
          </a:p>
          <a:p>
            <a:pPr marL="0" indent="342900" algn="just">
              <a:spcBef>
                <a:spcPts val="0"/>
              </a:spcBef>
              <a:buNone/>
            </a:pP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Бехтеровой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исследованы принципы надёжности деятельности мозга и открыт мозговой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механизм оптимизации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мыслительной деятельности – детектор ошибок. Патологическая активация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превращает его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детерминатор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ошибок. Бехтерева предложила принципиально новый подход к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познанию принципов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 механизмов жизнедеятельности здорового и больного мозга на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основе обобщения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многолетнего опыта комплексных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нейрофизиологических исследований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 использованием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позитронно-эмиссионной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томографии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4c1-lar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3357562"/>
            <a:ext cx="1557984" cy="2200273"/>
          </a:xfrm>
          <a:prstGeom prst="rect">
            <a:avLst/>
          </a:prstGeom>
        </p:spPr>
      </p:pic>
      <p:pic>
        <p:nvPicPr>
          <p:cNvPr id="5" name="Рисунок 4" descr="boocover (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9322" y="4714884"/>
            <a:ext cx="1270000" cy="1860550"/>
          </a:xfrm>
          <a:prstGeom prst="rect">
            <a:avLst/>
          </a:prstGeom>
        </p:spPr>
      </p:pic>
      <p:pic>
        <p:nvPicPr>
          <p:cNvPr id="7" name="Рисунок 6" descr="Без названия (6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596" y="3429000"/>
            <a:ext cx="4507314" cy="298854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Лариса Михайловна Абрамова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>
            <a:normAutofit/>
          </a:bodyPr>
          <a:lstStyle/>
          <a:p>
            <a:pPr marL="0" indent="342900" algn="just"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Лариса Михайловна Абрамова (1957) -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геоботаник, специалист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 дикорастущей флоре Южного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Урала. Проведенные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ею популяционно-онтогенетические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исследования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позволили оценить состояние природных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популяций целого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ряда редких видов Башкирии. Во многом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благодаря её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работам удалось спасти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родиолу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иремельскую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эндемика Южного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Урала от полного уничтожения .</a:t>
            </a:r>
          </a:p>
          <a:p>
            <a:pPr marL="0" indent="342900" algn="just"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Абрамова занимается работой по введению в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культуру целого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ряда новых, нетрадиционных видов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полезных растений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а также дикорастущих видов,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перспективных для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культивирования в качестве лекарственных,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пряно ароматических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декоративных и других групп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полезных растений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616214118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46" y="3929066"/>
            <a:ext cx="2540000" cy="2540000"/>
          </a:xfrm>
          <a:prstGeom prst="rect">
            <a:avLst/>
          </a:prstGeom>
        </p:spPr>
      </p:pic>
      <p:pic>
        <p:nvPicPr>
          <p:cNvPr id="5" name="Рисунок 4" descr="Без названия (7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3571876"/>
            <a:ext cx="3429024" cy="290904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Мария Васильевна Павлова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>
            <a:normAutofit/>
          </a:bodyPr>
          <a:lstStyle/>
          <a:p>
            <a:pPr marL="0" indent="342900" algn="just"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Первая в России женщина-палеонтолог Мария Васильевна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Павлова (19854-1938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) объездила множество университетских и краеведческих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музеев, тщательно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описывая хранящиеся в них кости ископаемых позвоночных.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Это позволило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впервые осветить эволюцию млекопитающих на территории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России. В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1887 вышла первая, сразу получившая признание работа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Павловой по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эволюции ископаемых копытных млекопитающих. Через год её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приняли в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члены Московского объединения испытателей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природы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get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264" y="2714620"/>
            <a:ext cx="2000264" cy="3000398"/>
          </a:xfrm>
          <a:prstGeom prst="rect">
            <a:avLst/>
          </a:prstGeom>
        </p:spPr>
      </p:pic>
      <p:pic>
        <p:nvPicPr>
          <p:cNvPr id="5" name="Рисунок 4" descr="Павлова_Мария_Васильевна_-_Mariya_Vasilevna_Pavlov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4678" y="3000372"/>
            <a:ext cx="2786082" cy="35719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6842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Надежда Николаевна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Ладыгиной-Котс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4400552" cy="5483245"/>
          </a:xfrm>
        </p:spPr>
        <p:txBody>
          <a:bodyPr>
            <a:normAutofit/>
          </a:bodyPr>
          <a:lstStyle/>
          <a:p>
            <a:pPr marL="0" indent="342900" algn="just"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До начала XX века считалось, что мышление присуще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только человеку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Некоторые зоологи, в том числе Чарльз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Дарвин, высказывали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гипотезы о том, что братья наши меньшие не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так просты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как может показаться, однако приблизиться к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разгадке устройства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их мыслительной деятельности впервые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получилось у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Надежды Николаевны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Ладыгиной-Котс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(1889-1963)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соосновательницы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Государственного Дарвиновского музея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 первой женщины-зоопсихолога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Она изучала психическую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деятельность обезьян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преимущественно человекообразных, и других животных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плане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сравнительной психологии, сопоставляя ее с психикой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детей 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уделяя основное внимание познавательным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способностям, интеллекту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Без названия (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60" y="714356"/>
            <a:ext cx="2714644" cy="3591683"/>
          </a:xfrm>
          <a:prstGeom prst="rect">
            <a:avLst/>
          </a:prstGeom>
        </p:spPr>
      </p:pic>
      <p:pic>
        <p:nvPicPr>
          <p:cNvPr id="5" name="Рисунок 4" descr="2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64" y="3500438"/>
            <a:ext cx="2214578" cy="2975237"/>
          </a:xfrm>
          <a:prstGeom prst="rect">
            <a:avLst/>
          </a:prstGeom>
        </p:spPr>
      </p:pic>
      <p:pic>
        <p:nvPicPr>
          <p:cNvPr id="4" name="Рисунок 3" descr="7_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190" y="2643182"/>
            <a:ext cx="1894724" cy="269015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Ольга Ивановна Скороходова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4043362" cy="5572163"/>
          </a:xfrm>
        </p:spPr>
        <p:txBody>
          <a:bodyPr>
            <a:normAutofit lnSpcReduction="10000"/>
          </a:bodyPr>
          <a:lstStyle/>
          <a:p>
            <a:pPr marL="0" indent="342900" algn="just"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Вследствие перенесенного в 5-летнем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возрасте менингита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Ольга Ивановна Скороходова (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1914-1982) утратила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зрение, затем слух. После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прохождения курса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общеобразовательной средней школы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для слепоглухонемых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детей, у нее была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восстановлена звуковая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речь.</a:t>
            </a:r>
          </a:p>
          <a:p>
            <a:pPr marL="0" indent="342900" algn="just"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 1948 г. и до конца своей жизни, Ольга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Ивановна была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научным сотрудником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Научно-исследовательского института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дефектологии. Она создала ряд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научных работ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затрагивающих проблему развития, воспитания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 обучения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слепоглухих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детей. Также написала монографии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«Как я воспринимаю окружающий мир»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 «Как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воспринимаю, представляю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понимаю окружающий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мир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Olga_Skorokhodov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3570" y="714356"/>
            <a:ext cx="2857504" cy="4251966"/>
          </a:xfrm>
          <a:prstGeom prst="rect">
            <a:avLst/>
          </a:prstGeom>
        </p:spPr>
      </p:pic>
      <p:pic>
        <p:nvPicPr>
          <p:cNvPr id="5" name="Рисунок 4" descr="f7c15a51dc0c26057f0f9ee157a1b3b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454" y="3929066"/>
            <a:ext cx="1714499" cy="2571748"/>
          </a:xfrm>
          <a:prstGeom prst="rect">
            <a:avLst/>
          </a:prstGeom>
        </p:spPr>
      </p:pic>
      <p:pic>
        <p:nvPicPr>
          <p:cNvPr id="4" name="Рисунок 3" descr="41231802-olga-ivanovna-skoroh-slishkom-temno-i-nevynosimo-tiho-vospominaniya-slepo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438" y="3929066"/>
            <a:ext cx="1727603" cy="259140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Любовь Борисовна Хавкина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3829048" cy="5411807"/>
          </a:xfrm>
        </p:spPr>
        <p:txBody>
          <a:bodyPr>
            <a:normAutofit/>
          </a:bodyPr>
          <a:lstStyle/>
          <a:p>
            <a:pPr marL="0" indent="342900" algn="just"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Хавкиной Любови Борисовне (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1871-1949) принадлежит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заслуга организации первого в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России научного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отдела библиотековедения при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библиотеке 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составления проекта библиотечного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образования. Ею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были созданы универсальные пособия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 библиотековедению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Большую роль в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организации книжных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фондов отечественных библиотек играют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её «Авторские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таблицы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Кеттера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в переработке для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русских библиотек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» — правила расстановки книг на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библиотечных полках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 в библиотечных каталогах. Эти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таблицы используются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русских библиотеках по сей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день 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именуются в просторечии «таблицы Хавкиной»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Lyubov_Borisivna_Khavkin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314" y="785794"/>
            <a:ext cx="2928958" cy="3622386"/>
          </a:xfrm>
          <a:prstGeom prst="rect">
            <a:avLst/>
          </a:prstGeom>
        </p:spPr>
      </p:pic>
      <p:pic>
        <p:nvPicPr>
          <p:cNvPr id="4" name="Рисунок 3" descr="1147_IMG_0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86644" y="2143116"/>
            <a:ext cx="1524000" cy="2340864"/>
          </a:xfrm>
          <a:prstGeom prst="rect">
            <a:avLst/>
          </a:prstGeom>
        </p:spPr>
      </p:pic>
      <p:pic>
        <p:nvPicPr>
          <p:cNvPr id="5" name="Рисунок 4" descr="100887106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14942" y="3786190"/>
            <a:ext cx="1804471" cy="257256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6842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Виктория Николаевна Ярцева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3"/>
            <a:ext cx="8229600" cy="2571767"/>
          </a:xfrm>
        </p:spPr>
        <p:txBody>
          <a:bodyPr>
            <a:normAutofit/>
          </a:bodyPr>
          <a:lstStyle/>
          <a:p>
            <a:pPr marL="0" indent="342900" algn="just"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Организатор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кельтологических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исследований в России Ярцева Виктория Николаевна (1906-1999) в качестве источников изучения истории языка привлекала малоизвестные памятники письменности и диалектические данные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342900" algn="just"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Ярцевой принадлежит замысел двух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крупных проектов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Института языкознания —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Лингвистического энциклопедического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словаря 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энциклопедического издания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«Языки мира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». В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области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общего языкознания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уделяла внимание теории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грамматики 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эволюции грамматической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системы, типам языковой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вариативности. Являлась специалистом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 германским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 кельтским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языкам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0071556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3636" y="3143248"/>
            <a:ext cx="1974735" cy="3071810"/>
          </a:xfrm>
          <a:prstGeom prst="rect">
            <a:avLst/>
          </a:prstGeom>
        </p:spPr>
      </p:pic>
      <p:pic>
        <p:nvPicPr>
          <p:cNvPr id="6" name="Рисунок 5" descr="Без названия (9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3174" y="3143248"/>
            <a:ext cx="2571768" cy="3385286"/>
          </a:xfrm>
          <a:prstGeom prst="rect">
            <a:avLst/>
          </a:prstGeom>
        </p:spPr>
      </p:pic>
      <p:pic>
        <p:nvPicPr>
          <p:cNvPr id="5" name="Рисунок 4" descr="Viktoriya_Nikolaevna_Yartseva__Istoriya_anglijskogo_literaturnogo_yazyka_IXXV_vv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2066" y="4286256"/>
            <a:ext cx="1509785" cy="234075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Фото_Басовская_Наталия_Ивановна_2c6f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12" y="3586344"/>
            <a:ext cx="2286016" cy="2893693"/>
          </a:xfrm>
          <a:prstGeom prst="rect">
            <a:avLst/>
          </a:prstGeom>
        </p:spPr>
      </p:pic>
      <p:pic>
        <p:nvPicPr>
          <p:cNvPr id="8" name="Рисунок 7" descr="Без названия (1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364" y="3714752"/>
            <a:ext cx="2000264" cy="20002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Елена Александровна Мельникова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Наталия Ивановна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Басовская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3"/>
            <a:ext cx="8229600" cy="2857520"/>
          </a:xfrm>
        </p:spPr>
        <p:txBody>
          <a:bodyPr>
            <a:normAutofit/>
          </a:bodyPr>
          <a:lstStyle/>
          <a:p>
            <a:pPr marL="0" indent="342900" algn="just"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России много женщин-историков, вложивших ценный вклад в развитие этого вида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науки. Мельникова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Елена Александровна (1941) и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Басовская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Наталия Ивановна (1941-2019) –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два выдающихся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историка-медиевиста (специалисты по истории Средних веков).</a:t>
            </a:r>
          </a:p>
          <a:p>
            <a:pPr marL="0" indent="342900" algn="just"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Елена Мельникова специализируется на история и культуре средневековой Скандинавии,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Киевской Руси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 Англии эпохи викингов;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рунологии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; отражением в письменных источниках устной традиции т.д.</a:t>
            </a:r>
          </a:p>
          <a:p>
            <a:pPr marL="0" indent="342900" algn="just"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Наталия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Басовская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занималась проблемами истории международных отношений в Западной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Европе XII—XV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веков и политической истории Англии и Франции, а также историографией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07e6914a751931851c1b1164a787f75c7647970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3714752"/>
            <a:ext cx="2857143" cy="2857143"/>
          </a:xfrm>
          <a:prstGeom prst="rect">
            <a:avLst/>
          </a:prstGeom>
        </p:spPr>
      </p:pic>
      <p:pic>
        <p:nvPicPr>
          <p:cNvPr id="7" name="Рисунок 6" descr="cover (2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1736" y="4900620"/>
            <a:ext cx="1237902" cy="1600214"/>
          </a:xfrm>
          <a:prstGeom prst="rect">
            <a:avLst/>
          </a:prstGeom>
        </p:spPr>
      </p:pic>
      <p:pic>
        <p:nvPicPr>
          <p:cNvPr id="5" name="Рисунок 4" descr="29686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3504" y="3500438"/>
            <a:ext cx="1170825" cy="1984547"/>
          </a:xfrm>
          <a:prstGeom prst="rect">
            <a:avLst/>
          </a:prstGeom>
        </p:spPr>
      </p:pic>
      <p:pic>
        <p:nvPicPr>
          <p:cNvPr id="6" name="Рисунок 5" descr="23598508-nataliya-basovskaya-vse-geroi-mirovoy-istorii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14942" y="4714884"/>
            <a:ext cx="1482597" cy="19113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3"/>
            <a:ext cx="8229600" cy="1928826"/>
          </a:xfrm>
        </p:spPr>
        <p:txBody>
          <a:bodyPr>
            <a:normAutofit/>
          </a:bodyPr>
          <a:lstStyle/>
          <a:p>
            <a:pPr marL="0" indent="342900" algn="just"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1998 году ЮНЕСКО и компания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L'Oréal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учредили международную премию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Women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Science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чтобы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поддержать женщин, развивающих карьеру в науке, и рассказать миру об их достижениях.</a:t>
            </a:r>
          </a:p>
          <a:p>
            <a:pPr marL="0" indent="342900" algn="just"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Каждый год €100 000 получают пять финалисток из разных регионов мира: Европы,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Латинской Америки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Северной Америки, Африки и арабских государств, Азиатско-Тихоокеанского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региона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images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2643181"/>
            <a:ext cx="6215106" cy="3237451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1"/>
            <a:ext cx="8229600" cy="2000264"/>
          </a:xfrm>
        </p:spPr>
        <p:txBody>
          <a:bodyPr>
            <a:normAutofit/>
          </a:bodyPr>
          <a:lstStyle/>
          <a:p>
            <a:pPr marL="0" indent="342900" algn="just"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 2007 года в России в качестве части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международного проекта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L'Oréal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-UNESCO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For Women in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Science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реализуется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программа "Для женщин в науке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", которая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помогает молодым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женщинам-исследователям заниматься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научной деятельностью.</a:t>
            </a:r>
          </a:p>
          <a:p>
            <a:pPr marL="0" indent="342900" algn="just"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Программу поддерживают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Российская академия наук 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Комиссия РФ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 делам ЮНЕСКО в Москве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Без названия (10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2643182"/>
            <a:ext cx="6298217" cy="292895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>
            <a:normAutofit/>
          </a:bodyPr>
          <a:lstStyle/>
          <a:p>
            <a:pPr marL="0" indent="342900" algn="just">
              <a:spcBef>
                <a:spcPts val="0"/>
              </a:spcBef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22 декабря 2015 года Генеральная Ассамблея приняла Резолюцию A/RES/70/212, постановившую провозгласить 11 февраля Международным днем женщин и девочек в науке. 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42900" algn="just">
              <a:spcBef>
                <a:spcPts val="0"/>
              </a:spcBef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Международный день женщин и девочек в науке, отмечается каждый год 11 февраля. Этот день является напоминанием о том, что женщины играют важную роль в науке. Прежде всего, речь идет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 расширении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их участия, чтобы достичь полного и равного доступа к науке. Цель праздника — продвигать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гендерное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равенство, расширять права и возможности женщин в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науке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2_sc_-_micheline_pelletier_-_loreal_fwis_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56" y="3000372"/>
            <a:ext cx="5329821" cy="2773366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3"/>
            <a:ext cx="8229600" cy="3500462"/>
          </a:xfrm>
        </p:spPr>
        <p:txBody>
          <a:bodyPr>
            <a:normAutofit/>
          </a:bodyPr>
          <a:lstStyle/>
          <a:p>
            <a:pPr marL="0" indent="342900" algn="just"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 девочки – есть примеры? Говоря о девочках в науке подразумевают не те девочек,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которые уже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занимаются научными исследованиями, а о расширении доступа девочек к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научным знаниями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342900" algn="just"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Данный праздник призван не только отметить тех женщин кто уже достиг успехов в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науке, но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 поднять вопрос о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гендереном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равенстве при обучении и занятии наукой.</a:t>
            </a:r>
          </a:p>
          <a:p>
            <a:pPr marL="0" indent="342900" algn="just"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Вот что говорится на официальном сайте ООН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: «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Наука и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гендерное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равенство являются неотъемлемыми элементами процесса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достижения целей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развития, включая те, которые изложены в Повестке дня устойчивого развития до 2030 года.</a:t>
            </a:r>
          </a:p>
          <a:p>
            <a:pPr marL="0" indent="342900" algn="just"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За последние 15 лет мировое сообщество достигло значительных успехов в деле вовлечения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женщин 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девочек в науку»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8654_one_ma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298" y="3929066"/>
            <a:ext cx="4191002" cy="2356161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366" y="2143116"/>
            <a:ext cx="8229600" cy="2214578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Важные изобретения женщин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/>
          </a:bodyPr>
          <a:lstStyle/>
          <a:p>
            <a:pPr fontAlgn="base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Астролябия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072074"/>
            <a:ext cx="8229600" cy="785818"/>
          </a:xfrm>
        </p:spPr>
        <p:txBody>
          <a:bodyPr>
            <a:normAutofit/>
          </a:bodyPr>
          <a:lstStyle/>
          <a:p>
            <a:pPr marL="0" indent="342900" algn="just"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Прибор для измерения координат небесных тел изобрела женщина-ученый, философ, астроном и математик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Гипатия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Александрийская в 370 г. до н. э.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0015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60" y="1357298"/>
            <a:ext cx="4195271" cy="3440122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Розовое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шампанское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785926"/>
            <a:ext cx="4400552" cy="2857520"/>
          </a:xfrm>
        </p:spPr>
        <p:txBody>
          <a:bodyPr>
            <a:normAutofit/>
          </a:bodyPr>
          <a:lstStyle/>
          <a:p>
            <a:pPr marL="0" indent="342900" algn="just"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Николь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Барбье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Клико в 1808 году разработала технологию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ремюажа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благодаря которой шампанское за три месяца избавляется от осадка и становится кристально прозрачным. Технология возымела настоящий успех, значительно улучшив качество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напитка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0026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6" y="1214422"/>
            <a:ext cx="2832109" cy="4652336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Циркулярная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пила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1"/>
            <a:ext cx="8229600" cy="2143140"/>
          </a:xfrm>
        </p:spPr>
        <p:txBody>
          <a:bodyPr>
            <a:normAutofit/>
          </a:bodyPr>
          <a:lstStyle/>
          <a:p>
            <a:pPr marL="0" indent="342900" algn="just">
              <a:spcBef>
                <a:spcPts val="0"/>
              </a:spcBef>
              <a:buNone/>
            </a:pP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Табита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Бэббитт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долго наблюдала за мужчинами, занятыми распилом бревен специальной пилой с двумя ручками, за которые нужно тянуть то вперед, то назад. Хотя нагрузка на обоих мужчин была одинаковой, бревна распиливались только тогда, когда пила двигалась вперед, а при обратном движении с бревном ничего не происходило.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Бэббитт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подумала, что это пустая трата энергии, и в 1810 году создала прототип циркулярной пилы, которая позднее стала использоваться в лесопильной промышленности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0036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174" y="3029818"/>
            <a:ext cx="4071966" cy="3059064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Перископ для подводных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лодок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143512"/>
            <a:ext cx="8229600" cy="982651"/>
          </a:xfrm>
        </p:spPr>
        <p:txBody>
          <a:bodyPr>
            <a:normAutofit/>
          </a:bodyPr>
          <a:lstStyle/>
          <a:p>
            <a:pPr marL="0" indent="342900" algn="just"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 помощью этого прибора, который запатентовала в 1845 году Сара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Мэтер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определяют расстояние до наблюдаемых объектов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0046-1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70" y="1071546"/>
            <a:ext cx="5080000" cy="381635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Мясные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консервы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286388"/>
            <a:ext cx="8229600" cy="839775"/>
          </a:xfrm>
        </p:spPr>
        <p:txBody>
          <a:bodyPr>
            <a:normAutofit lnSpcReduction="10000"/>
          </a:bodyPr>
          <a:lstStyle/>
          <a:p>
            <a:pPr marL="0" indent="342900" algn="just"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1873 году на всемирной выставке в Вене Надежда Кожина продемонстрировала способ приготовления мясных консервов, за что и получила медаль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0056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1628" y="889000"/>
            <a:ext cx="3302008" cy="3884715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Посудомоечная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машина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857760"/>
            <a:ext cx="8229600" cy="1268403"/>
          </a:xfrm>
        </p:spPr>
        <p:txBody>
          <a:bodyPr>
            <a:normAutofit/>
          </a:bodyPr>
          <a:lstStyle/>
          <a:p>
            <a:pPr marL="0" indent="342900" algn="just"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Недосчитавшись нескольких тарелок из своего любимого фарфорового сервиза,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Джозефина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Кокрейн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создала машину, которая только моет посуду, а не бьет. Это произошло в 1886 году, но только спустя 40 лет устройство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Кокрейн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было признано необходимой вещью в хозяйстве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0066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70" y="779472"/>
            <a:ext cx="5080000" cy="400685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Снегоуборочная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машина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143512"/>
            <a:ext cx="8229600" cy="982651"/>
          </a:xfrm>
        </p:spPr>
        <p:txBody>
          <a:bodyPr>
            <a:normAutofit/>
          </a:bodyPr>
          <a:lstStyle/>
          <a:p>
            <a:pPr marL="0" indent="342900" algn="just"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Чистота должна быть не только в доме, но и на улицах, решила обычная секретарша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Синтия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Вестовер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и собрала прадедушку современных машин для чистки улиц от снега в 1892 году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0086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1142984"/>
            <a:ext cx="5080000" cy="37211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Стеклоочистители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929198"/>
            <a:ext cx="8229600" cy="1196965"/>
          </a:xfrm>
        </p:spPr>
        <p:txBody>
          <a:bodyPr>
            <a:normAutofit/>
          </a:bodyPr>
          <a:lstStyle/>
          <a:p>
            <a:pPr marL="0" indent="342900" algn="just"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Первые дворники для автомобиля изобрела Мэри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Андерсон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в 1903 году. Ей стало жалко водителя, который вынужден был во время вьюги поминутно останавливать машину и сгребать снег с ветрового стекла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best-winter-wiper-blades.jpg.740x555_q85_box-49,0,817,576_crop_detail_upsca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08" y="1000108"/>
            <a:ext cx="4699000" cy="35242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/>
          </a:bodyPr>
          <a:lstStyle/>
          <a:p>
            <a:pPr marL="0" indent="342900" algn="just"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Примечательно, что в наше время женщины составляют лишь  30 процентов ученых во всем мире. И только 35% всех студентов, которые обучаются по специальностям в области НТИМ. Несмотря на это отрицательное явление, женщины  все же возглавляют современные и оригинальные научные проекты. Например, они изобретают лекарства, преодолевают звуковой барьер, изучают вселенную и закладывают основы понимания ДНК. Наконец, они дают образцы для подражания нашим будущим поколениям.</a:t>
            </a:r>
          </a:p>
        </p:txBody>
      </p:sp>
      <p:pic>
        <p:nvPicPr>
          <p:cNvPr id="5" name="Рисунок 4" descr="images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84" y="2786058"/>
            <a:ext cx="4684282" cy="2919429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Фильтр для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кофе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636"/>
            <a:ext cx="8229600" cy="1125527"/>
          </a:xfrm>
        </p:spPr>
        <p:txBody>
          <a:bodyPr>
            <a:normAutofit lnSpcReduction="10000"/>
          </a:bodyPr>
          <a:lstStyle/>
          <a:p>
            <a:pPr marL="0" indent="342900" algn="just"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Благодаря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Мелитте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Бенц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любители посидеть за чашечкой кофе избавлены от утомительной процедуры по приготовлению порции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другой-третьей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Первый фильтр-конус для кофе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Мелитта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скрутила собственноручно из листка ученической тетради в 1909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году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0115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0" y="857232"/>
            <a:ext cx="5080000" cy="404495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pPr fontAlgn="base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Глушитель для автомобиля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214950"/>
            <a:ext cx="8229600" cy="911213"/>
          </a:xfrm>
        </p:spPr>
        <p:txBody>
          <a:bodyPr>
            <a:normAutofit/>
          </a:bodyPr>
          <a:lstStyle/>
          <a:p>
            <a:pPr marL="0" indent="342900" algn="just"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Этот акустический фильтр изобрела Эль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Долорес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Джонс в 1917 году, после чего мир вокруг нас стал чуть тише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0125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0" y="1357298"/>
            <a:ext cx="5080000" cy="338455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Подгузники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86322"/>
            <a:ext cx="8229600" cy="1339841"/>
          </a:xfrm>
        </p:spPr>
        <p:txBody>
          <a:bodyPr>
            <a:normAutofit lnSpcReduction="10000"/>
          </a:bodyPr>
          <a:lstStyle/>
          <a:p>
            <a:pPr marL="0" indent="342900" algn="just"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Усталая мама и домохозяйка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Марион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Донован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в 1917 году села за швейную машинку с душевой занавеской и после нескольких попыток создала водонепроницаемые покрытия для подгузника. В отличие от резиновых ползунков, которые уже были на рынке, дизайн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Донован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не вызывал опрелостей и не жал кожу ребенка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0135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0" y="857232"/>
            <a:ext cx="5080000" cy="3810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Wi-Fi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786190"/>
            <a:ext cx="8229600" cy="2339973"/>
          </a:xfrm>
        </p:spPr>
        <p:txBody>
          <a:bodyPr>
            <a:normAutofit lnSpcReduction="10000"/>
          </a:bodyPr>
          <a:lstStyle/>
          <a:p>
            <a:pPr marL="0" indent="342900" algn="just">
              <a:spcBef>
                <a:spcPts val="0"/>
              </a:spcBef>
              <a:buNone/>
            </a:pP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Хеди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Ламарр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получила скандальную славу после того, как снялась в фильме чехословацкого режиссера Густава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Махатого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где впервые в истории кино была откровенная сцена сексуального характера, за что Адольф Гитлер назвал ее врагом Третьего рейха, а римский папа Пий XII призвал добрых католиков не смотреть фильм. Но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Хеди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увлекалась не только кино. В 1941 году она запатентовала секретное средство связи, которое динамически изменяло частоту вещания, чтобы затруднить перехват противником. С 1962 года это устройство использовалось в американских торпедах, а ныне используется в мобильной связи и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Wi-Fi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0155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12" y="857232"/>
            <a:ext cx="3786214" cy="2442108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6842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Бронежилет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86322"/>
            <a:ext cx="8229600" cy="1339841"/>
          </a:xfrm>
        </p:spPr>
        <p:txBody>
          <a:bodyPr>
            <a:normAutofit/>
          </a:bodyPr>
          <a:lstStyle/>
          <a:p>
            <a:pPr marL="0" indent="342900" algn="just">
              <a:spcBef>
                <a:spcPts val="0"/>
              </a:spcBef>
              <a:buNone/>
            </a:pPr>
            <a:r>
              <a:rPr lang="ru-RU" sz="1800" dirty="0" smtClean="0"/>
              <a:t>В 1965 году доктор Стефании </a:t>
            </a:r>
            <a:r>
              <a:rPr lang="ru-RU" sz="1800" dirty="0" err="1" smtClean="0"/>
              <a:t>Кволек</a:t>
            </a:r>
            <a:r>
              <a:rPr lang="ru-RU" sz="1800" dirty="0" smtClean="0"/>
              <a:t> изобрела синтетический материал </a:t>
            </a:r>
            <a:r>
              <a:rPr lang="ru-RU" sz="1800" dirty="0" err="1" smtClean="0"/>
              <a:t>кевлар</a:t>
            </a:r>
            <a:r>
              <a:rPr lang="ru-RU" sz="1800" dirty="0" smtClean="0"/>
              <a:t>, который в пять раз прочнее стали. Ее изобретение спасло тысячи жизней полицейским, пожарным и военным. </a:t>
            </a:r>
            <a:r>
              <a:rPr lang="ru-RU" sz="1800" dirty="0" err="1" smtClean="0"/>
              <a:t>Кевлар</a:t>
            </a:r>
            <a:r>
              <a:rPr lang="ru-RU" sz="1800" dirty="0" smtClean="0"/>
              <a:t> стал основой для пуленепробиваемых жилетов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49014298a9a871140c56f3fc774959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050" y="857232"/>
            <a:ext cx="3571900" cy="35719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Силикон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572008"/>
            <a:ext cx="8229600" cy="1554155"/>
          </a:xfrm>
        </p:spPr>
        <p:txBody>
          <a:bodyPr>
            <a:normAutofit/>
          </a:bodyPr>
          <a:lstStyle/>
          <a:p>
            <a:pPr marL="0" algn="just"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Скульптор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Патрисия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Биллингс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поставила себе задачу создать такую цементную добавку, которая бы защищала ее творения от разрушений. После нескольких лет экспериментов в 1970 году она наконец достигла своей цели, изобретя нерушимую штукатурку. Вскоре после этого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Биллингс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обнаружила, что материал был к тому же удивительно устойчив к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огню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0172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422" y="857231"/>
            <a:ext cx="4500594" cy="3555469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643182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/>
          </a:bodyPr>
          <a:lstStyle/>
          <a:p>
            <a:pPr marL="0" indent="342900" algn="just"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Имена российских женщин-ученых сегодня по праву занимают почётные места в исторических летописях и современных хрониках. Начиная с первых столетий русской государственности и заканчивая днем сегодняшним женщины России играли важнейшие роли в развитии науки, культуры, образования страны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f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56" y="2071678"/>
            <a:ext cx="5572164" cy="371477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86700" cy="368280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Софья Васильевна Ковалевская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4543428" cy="5411807"/>
          </a:xfrm>
        </p:spPr>
        <p:txBody>
          <a:bodyPr>
            <a:normAutofit fontScale="92500" lnSpcReduction="10000"/>
          </a:bodyPr>
          <a:lstStyle/>
          <a:p>
            <a:pPr marL="0" indent="342000" algn="just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чёный совет Парижской АН был сражен, когда присуждая свою самую престижную награду в области математики – премию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Бордена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– вскрыв конверт, обнаружил на записке с фамилией автора имя Софьи Васильевны Ковалевской (1850-1890). Это случилось в 1888 г. и с тех пор Ковалевская числится в обойме самых именитых математиков человечества. К тому времени Ковалевская была уже достаточно известна в мире математики. За исследование «К теории дифференциальных уравнений в частных производных» (теорема Коши-Ковалевской) она была удостоена степени доктора философии по математике и магистра изящных искусств.</a:t>
            </a:r>
          </a:p>
          <a:p>
            <a:pPr marL="0" indent="342000" algn="just">
              <a:spcBef>
                <a:spcPts val="0"/>
              </a:spcBef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Ряд других работ Ковалевской принадлежат также к труднейшим областям математики. О каждой из них можно читать долго и подробно</a:t>
            </a:r>
            <a:endParaRPr lang="ru-RU" sz="1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Без названи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4" y="714356"/>
            <a:ext cx="2806822" cy="3429024"/>
          </a:xfrm>
          <a:prstGeom prst="rect">
            <a:avLst/>
          </a:prstGeom>
        </p:spPr>
      </p:pic>
      <p:pic>
        <p:nvPicPr>
          <p:cNvPr id="6" name="Рисунок 5" descr="60070632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43702" y="4500570"/>
            <a:ext cx="1518261" cy="2071702"/>
          </a:xfrm>
          <a:prstGeom prst="rect">
            <a:avLst/>
          </a:prstGeom>
        </p:spPr>
      </p:pic>
      <p:pic>
        <p:nvPicPr>
          <p:cNvPr id="7" name="Рисунок 6" descr="cove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504" y="3286124"/>
            <a:ext cx="1500198" cy="2270754"/>
          </a:xfrm>
          <a:prstGeom prst="rect">
            <a:avLst/>
          </a:prstGeom>
        </p:spPr>
      </p:pic>
      <p:pic>
        <p:nvPicPr>
          <p:cNvPr id="8" name="Рисунок 7" descr="KOVALEVSKAIA_Sofia_Vasilevna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27880" y="714356"/>
            <a:ext cx="1278687" cy="1857388"/>
          </a:xfrm>
          <a:prstGeom prst="rect">
            <a:avLst/>
          </a:prstGeom>
        </p:spPr>
      </p:pic>
      <p:pic>
        <p:nvPicPr>
          <p:cNvPr id="9" name="Рисунок 8" descr="150px-Stamp_of_USSR_1635g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72396" y="2786058"/>
            <a:ext cx="1271596" cy="180566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Юлия Всеволодовна Лермонтова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4043362" cy="5340369"/>
          </a:xfrm>
        </p:spPr>
        <p:txBody>
          <a:bodyPr>
            <a:normAutofit fontScale="55000" lnSpcReduction="20000"/>
          </a:bodyPr>
          <a:lstStyle/>
          <a:p>
            <a:pPr marL="0" indent="3429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Дочь троюродного брата М. Ю. Лермонтова – Юлия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Всеволодовна Лермонтова (1846-1919) стала первой русской женщиной – доктором химии. Лермонтова первая смогла доказать преимущество перегонки нефти с применением пара. Основной темой её научной деятельности было глубокое разложение нефти. Своими исследованиями она первой из учёных-химиков определила наилучшие условия разложения нефти и нефтепродуктов для получения максимального выхода ароматических углеводородов.</a:t>
            </a:r>
          </a:p>
          <a:p>
            <a:pPr marL="0" indent="3429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Исследования, проведённые Лермонтовой, способствовали возникновению первых нефтегазовых заводов в России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Без названия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314" y="1000108"/>
            <a:ext cx="2500330" cy="3455954"/>
          </a:xfrm>
          <a:prstGeom prst="rect">
            <a:avLst/>
          </a:prstGeom>
        </p:spPr>
      </p:pic>
      <p:pic>
        <p:nvPicPr>
          <p:cNvPr id="5" name="Рисунок 4" descr="Без названия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64" y="3071810"/>
            <a:ext cx="1946250" cy="306908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Нина Карловна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Бари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3971924" cy="5411807"/>
          </a:xfrm>
        </p:spPr>
        <p:txBody>
          <a:bodyPr>
            <a:normAutofit/>
          </a:bodyPr>
          <a:lstStyle/>
          <a:p>
            <a:pPr marL="0" indent="342000" algn="just"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Нина Карловна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Бари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(1901-1961) обучалась на факультете математики и физики в МГУ. Её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математи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ческий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талант заметил и оценил профессор Н. Н. Лузин.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Бари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принадлежит около 50 трудов по теории функций действительного переменного. Последним из них является монография «Тригонометрические ряды» объёмом почти тысяча стариц. Она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проделела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огромную редакционную работу, комментируя труды Лузина.</a:t>
            </a:r>
          </a:p>
          <a:p>
            <a:pPr marL="0" indent="342000" algn="just">
              <a:spcBef>
                <a:spcPts val="0"/>
              </a:spcBef>
              <a:buNone/>
            </a:pP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Бари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была выдающимся математиком, блестящим и вдохновенным лектором, прекрасным учителем научной молодёжи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Default.aspx_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314" y="785793"/>
            <a:ext cx="2786082" cy="4442921"/>
          </a:xfrm>
          <a:prstGeom prst="rect">
            <a:avLst/>
          </a:prstGeom>
        </p:spPr>
      </p:pic>
      <p:pic>
        <p:nvPicPr>
          <p:cNvPr id="6" name="Рисунок 5" descr="Без названия (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768" y="2357430"/>
            <a:ext cx="1785950" cy="2752928"/>
          </a:xfrm>
          <a:prstGeom prst="rect">
            <a:avLst/>
          </a:prstGeom>
        </p:spPr>
      </p:pic>
      <p:pic>
        <p:nvPicPr>
          <p:cNvPr id="4" name="Рисунок 3" descr="1103099785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6446" y="4143380"/>
            <a:ext cx="1857388" cy="247651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Юлия Фоминична Домбровская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3829048" cy="5411807"/>
          </a:xfrm>
        </p:spPr>
        <p:txBody>
          <a:bodyPr>
            <a:normAutofit lnSpcReduction="10000"/>
          </a:bodyPr>
          <a:lstStyle/>
          <a:p>
            <a:pPr marL="0" indent="342900" algn="just"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После Октябрьской революции Юлия Фоминична Домбровская (1891-1976) одной из первых врачей-педиатров откликнулась на призыв советского правительства и включилась в работу по созданию системы лечебно-профилактической помощи детям.</a:t>
            </a:r>
          </a:p>
          <a:p>
            <a:pPr marL="0" indent="342900" algn="just"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Большое значение имеет ряд её работ по респираторной патологии. Она доказала, что в клинической картине пневмонии и их исходе особенно важны состояние организма и степень его сопротивляемости, а не тип и вирулентность микроба. Написала монографию «Пневмонии раннего детского возраста», также книгу «Заболевания органов дыхания у детей»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24" y="857232"/>
            <a:ext cx="3071834" cy="4245885"/>
          </a:xfrm>
          <a:prstGeom prst="rect">
            <a:avLst/>
          </a:prstGeom>
        </p:spPr>
      </p:pic>
      <p:pic>
        <p:nvPicPr>
          <p:cNvPr id="6" name="Рисунок 5" descr="100591869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6644" y="571480"/>
            <a:ext cx="1643074" cy="2516744"/>
          </a:xfrm>
          <a:prstGeom prst="rect">
            <a:avLst/>
          </a:prstGeom>
        </p:spPr>
      </p:pic>
      <p:pic>
        <p:nvPicPr>
          <p:cNvPr id="5" name="Рисунок 4" descr="100546772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0958" y="2428868"/>
            <a:ext cx="1464082" cy="2214578"/>
          </a:xfrm>
          <a:prstGeom prst="rect">
            <a:avLst/>
          </a:prstGeom>
        </p:spPr>
      </p:pic>
      <p:pic>
        <p:nvPicPr>
          <p:cNvPr id="4" name="Рисунок 3" descr="100094569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3768" y="3714752"/>
            <a:ext cx="1501942" cy="2312990"/>
          </a:xfrm>
          <a:prstGeom prst="rect">
            <a:avLst/>
          </a:prstGeom>
        </p:spPr>
      </p:pic>
      <p:pic>
        <p:nvPicPr>
          <p:cNvPr id="8" name="Рисунок 7" descr="boocover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29124" y="4000504"/>
            <a:ext cx="1571636" cy="2396745"/>
          </a:xfrm>
          <a:prstGeom prst="rect">
            <a:avLst/>
          </a:prstGeom>
        </p:spPr>
      </p:pic>
      <p:pic>
        <p:nvPicPr>
          <p:cNvPr id="7" name="Рисунок 6" descr="boocover (1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3636" y="4714884"/>
            <a:ext cx="1270000" cy="19367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6842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Татьяна Владимировна Черниговская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4186238" cy="5411807"/>
          </a:xfrm>
        </p:spPr>
        <p:txBody>
          <a:bodyPr>
            <a:normAutofit/>
          </a:bodyPr>
          <a:lstStyle/>
          <a:p>
            <a:pPr marL="0" indent="342900" algn="just"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Татьяна Владимировна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Черниговская (р. 1947)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– профессор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один из ведущих специалистов в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области когнитивных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наук − психолингвистики,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нейропсихологии 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нейрофизиологии. Обладая редкими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организаторскими качествами, она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инициировала развитие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новых направлений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науки, в сотрудничестве со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многими отечественными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 зарубежными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научно-исследова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тельскими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центрами.</a:t>
            </a:r>
          </a:p>
          <a:p>
            <a:pPr marL="0" indent="342900" algn="just"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Татьяна Черниговская является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президентом Межрегиональной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ассоциации когнитивных исследований.</a:t>
            </a:r>
          </a:p>
          <a:p>
            <a:pPr marL="0" indent="342900" algn="just"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Ученая активно ведёт свой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блог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и имеет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аккаунты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соцсетях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Они находятся в открытом доступе 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каждый желающий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может задать интересующий вопрос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_norm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2" y="714356"/>
            <a:ext cx="2774950" cy="4445000"/>
          </a:xfrm>
          <a:prstGeom prst="rect">
            <a:avLst/>
          </a:prstGeom>
        </p:spPr>
      </p:pic>
      <p:pic>
        <p:nvPicPr>
          <p:cNvPr id="6" name="Рисунок 5" descr="60123770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4357694"/>
            <a:ext cx="1914554" cy="1914554"/>
          </a:xfrm>
          <a:prstGeom prst="rect">
            <a:avLst/>
          </a:prstGeom>
        </p:spPr>
      </p:pic>
      <p:pic>
        <p:nvPicPr>
          <p:cNvPr id="7" name="Рисунок 6" descr="601339830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36570" y="2643182"/>
            <a:ext cx="1907430" cy="1907430"/>
          </a:xfrm>
          <a:prstGeom prst="rect">
            <a:avLst/>
          </a:prstGeom>
        </p:spPr>
      </p:pic>
      <p:pic>
        <p:nvPicPr>
          <p:cNvPr id="5" name="Рисунок 4" descr="256756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00958" y="714356"/>
            <a:ext cx="1400185" cy="2000264"/>
          </a:xfrm>
          <a:prstGeom prst="rect">
            <a:avLst/>
          </a:prstGeom>
        </p:spPr>
      </p:pic>
      <p:pic>
        <p:nvPicPr>
          <p:cNvPr id="8" name="Рисунок 7" descr="601339913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15140" y="4500570"/>
            <a:ext cx="1971744" cy="197174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</TotalTime>
  <Words>1977</Words>
  <Application>Microsoft Office PowerPoint</Application>
  <PresentationFormat>Экран (4:3)</PresentationFormat>
  <Paragraphs>81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Международный день женщин и девочек в науке</vt:lpstr>
      <vt:lpstr>Слайд 2</vt:lpstr>
      <vt:lpstr>Слайд 3</vt:lpstr>
      <vt:lpstr>Слайд 4</vt:lpstr>
      <vt:lpstr>Софья Васильевна Ковалевская</vt:lpstr>
      <vt:lpstr>Юлия Всеволодовна Лермонтова</vt:lpstr>
      <vt:lpstr>Нина Карловна Бари</vt:lpstr>
      <vt:lpstr>Юлия Фоминична Домбровская</vt:lpstr>
      <vt:lpstr>Татьяна Владимировна Черниговская</vt:lpstr>
      <vt:lpstr>Наталья Петровна Бехтерева</vt:lpstr>
      <vt:lpstr>Лариса Михайловна Абрамова</vt:lpstr>
      <vt:lpstr>Мария Васильевна Павлова</vt:lpstr>
      <vt:lpstr>Надежда Николаевна Ладыгиной-Котс</vt:lpstr>
      <vt:lpstr>Ольга Ивановна Скороходова</vt:lpstr>
      <vt:lpstr>Любовь Борисовна Хавкина</vt:lpstr>
      <vt:lpstr>Виктория Николаевна Ярцева </vt:lpstr>
      <vt:lpstr>Елена Александровна Мельникова и Наталия Ивановна Басовская </vt:lpstr>
      <vt:lpstr>Слайд 18</vt:lpstr>
      <vt:lpstr>Слайд 19</vt:lpstr>
      <vt:lpstr>Слайд 20</vt:lpstr>
      <vt:lpstr>Важные изобретения женщин</vt:lpstr>
      <vt:lpstr>Астролябия</vt:lpstr>
      <vt:lpstr>Розовое шампанское</vt:lpstr>
      <vt:lpstr>Циркулярная пила</vt:lpstr>
      <vt:lpstr>Перископ для подводных лодок</vt:lpstr>
      <vt:lpstr>Мясные консервы</vt:lpstr>
      <vt:lpstr>Посудомоечная машина</vt:lpstr>
      <vt:lpstr>Снегоуборочная машина</vt:lpstr>
      <vt:lpstr>Стеклоочистители</vt:lpstr>
      <vt:lpstr>Фильтр для кофе</vt:lpstr>
      <vt:lpstr>Глушитель для автомобиля</vt:lpstr>
      <vt:lpstr>Подгузники</vt:lpstr>
      <vt:lpstr>Wi-Fi</vt:lpstr>
      <vt:lpstr>Бронежилет</vt:lpstr>
      <vt:lpstr>Силикон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Международный день женщин и девочек в науке</dc:title>
  <dc:creator>user</dc:creator>
  <cp:lastModifiedBy>user</cp:lastModifiedBy>
  <cp:revision>56</cp:revision>
  <dcterms:created xsi:type="dcterms:W3CDTF">2022-02-10T08:33:46Z</dcterms:created>
  <dcterms:modified xsi:type="dcterms:W3CDTF">2022-02-11T11:47:07Z</dcterms:modified>
</cp:coreProperties>
</file>