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9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7" r:id="rId15"/>
    <p:sldId id="268" r:id="rId16"/>
    <p:sldId id="270" r:id="rId17"/>
    <p:sldId id="271" r:id="rId18"/>
    <p:sldId id="274" r:id="rId19"/>
    <p:sldId id="272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55376-A5CF-4551-8159-BE65AC3A3787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F677-F980-4BBA-BDC6-33114AAA2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446851_14-p-fon-dlya-prezentatsii-pro-afgan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8. Кто такие моджахеды?</a:t>
            </a:r>
            <a:endParaRPr lang="ru-RU" dirty="0"/>
          </a:p>
        </p:txBody>
      </p:sp>
      <p:pic>
        <p:nvPicPr>
          <p:cNvPr id="16386" name="Picture 2" descr="hello_html_m1ff47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132856"/>
            <a:ext cx="7629759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9. Кто последним покинул Афганистан, когда все войска СССР были выведены с территории этого государства?</a:t>
            </a:r>
            <a:endParaRPr lang="ru-RU" dirty="0"/>
          </a:p>
        </p:txBody>
      </p:sp>
      <p:pic>
        <p:nvPicPr>
          <p:cNvPr id="20482" name="Picture 2" descr="https://cdnimg.rg.ru/i/gallery/5478c6b7/12_bd3823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75506"/>
            <a:ext cx="6120680" cy="4082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10. Назовите художественный фильм, посвященный войне в Афганистане</a:t>
            </a:r>
            <a:endParaRPr lang="ru-RU" dirty="0"/>
          </a:p>
        </p:txBody>
      </p:sp>
      <p:pic>
        <p:nvPicPr>
          <p:cNvPr id="21506" name="Picture 2" descr="https://wvw.yts.vc/assets/images/movies/9th-company-2005-c549f7/large-screenshot1.jpg"/>
          <p:cNvPicPr>
            <a:picLocks noChangeAspect="1" noChangeArrowheads="1"/>
          </p:cNvPicPr>
          <p:nvPr/>
        </p:nvPicPr>
        <p:blipFill>
          <a:blip r:embed="rId2" cstate="print"/>
          <a:srcRect r="9180"/>
          <a:stretch>
            <a:fillRect/>
          </a:stretch>
        </p:blipFill>
        <p:spPr bwMode="auto">
          <a:xfrm>
            <a:off x="0" y="2132856"/>
            <a:ext cx="9144000" cy="4027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11. </a:t>
            </a:r>
            <a:r>
              <a:rPr lang="ru-RU" sz="4000" b="1" dirty="0"/>
              <a:t>Как называется столица Афганистана? </a:t>
            </a:r>
          </a:p>
        </p:txBody>
      </p:sp>
      <p:sp>
        <p:nvSpPr>
          <p:cNvPr id="22530" name="AutoShape 2" descr="https://konstruktortestov.ru/files/516c/1920/871f/69af/bef0/43d0/03d4/aad9/30837688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konstruktortestov.ru/files/516c/1920/871f/69af/bef0/43d0/03d4/aad9/30837688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konstruktortestov.ru/files/516c/1920/871f/69af/bef0/43d0/03d4/aad9/30837688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tourweek.ru/file/image?path=uploads/gallery_media/6ButaHcUUx8JuVWlat0h3RahQHT12mgz.jpg&amp;s=0b9d89e823072010b2ada46041814c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27430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12. Назовите место наиболее ожесточённых боёв в ходе афганской войны</a:t>
            </a:r>
            <a:endParaRPr lang="ru-RU" b="1" dirty="0"/>
          </a:p>
        </p:txBody>
      </p:sp>
      <p:sp>
        <p:nvSpPr>
          <p:cNvPr id="24578" name="AutoShape 2" descr="https://militaryarms.ru/wp-content/uploads/2020/01/pandzhsherskoe-ushche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pandzhsherskoe-ushch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02378"/>
            <a:ext cx="5939444" cy="4455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13. Что называли в Советском Союзе «черный тюльпан»? </a:t>
            </a:r>
            <a:endParaRPr lang="ru-RU" b="1" dirty="0"/>
          </a:p>
        </p:txBody>
      </p:sp>
      <p:sp>
        <p:nvSpPr>
          <p:cNvPr id="25602" name="AutoShape 2" descr="https://img.fotokonkurs.ru/cache/original/photos/2014/05/21/4/5bc3e097c19f136455ff98fd490f90ff/47b9b6398dd8ab91dc1a3e2afc8ce8df48eb9df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img.fotokonkurs.ru/cache/original/photos/2014/05/21/4/5bc3e097c19f136455ff98fd490f90ff/47b9b6398dd8ab91dc1a3e2afc8ce8df48eb9df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47b9b6398dd8ab91dc1a3e2afc8ce8df48eb9d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1" y="2060849"/>
            <a:ext cx="7242617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14. Вывод советских войск из Афганистана закончился 15 февраля 1989г. А когда он начался? </a:t>
            </a:r>
            <a:endParaRPr lang="ru-RU" b="1" dirty="0"/>
          </a:p>
        </p:txBody>
      </p:sp>
      <p:sp>
        <p:nvSpPr>
          <p:cNvPr id="27650" name="AutoShape 2" descr="https://pbs.twimg.com/media/D6mY9d0W4AAjJC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D6mY9d0W4AAjJ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36303"/>
            <a:ext cx="7740352" cy="43216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15. Какую реку по мосту пересекали покидающие Афганистан советские войска? </a:t>
            </a:r>
            <a:endParaRPr lang="ru-RU" b="1" dirty="0"/>
          </a:p>
        </p:txBody>
      </p:sp>
      <p:sp>
        <p:nvSpPr>
          <p:cNvPr id="28674" name="AutoShape 2" descr="https://upload.wikimedia.org/wikipedia/commons/thumb/d/dc/The_friendship_bridge_connects_Mangusar%2C_Uzbekistan_and_Hariatan%2C_Afghanistan.jpg/320px-The_friendship_bridge_connects_Mangusar%2C_Uzbekistan_and_Hariatan%2C_Afghanist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://boshtrans.uz/images/project/osnovnye-ob-ekt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Вопросы с выбором одного правильного ответа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746" name="AutoShape 2" descr="https://kartinkin.net/uploads/posts/2021-07/1625553173_23-kartinkin-com-p-afganskaya-voina-fon-krasivie-foni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25553173_23-kartinkin-com-p-afganskaya-voina-fon-krasivie-foni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93427"/>
            <a:ext cx="6642538" cy="51645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33123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16. Афганистан – это… </a:t>
            </a:r>
          </a:p>
          <a:p>
            <a:pPr>
              <a:buNone/>
            </a:pPr>
            <a:r>
              <a:rPr lang="ru-RU" dirty="0" err="1" smtClean="0"/>
              <a:t>a</a:t>
            </a:r>
            <a:r>
              <a:rPr lang="ru-RU" dirty="0" smtClean="0"/>
              <a:t>) Государство в Центральной Азии, не имеющее выхода к морю. </a:t>
            </a:r>
          </a:p>
          <a:p>
            <a:pPr>
              <a:buNone/>
            </a:pPr>
            <a:r>
              <a:rPr lang="ru-RU" dirty="0" smtClean="0"/>
              <a:t>б) Государство в Южной Америке, с большой инфраструктурой. </a:t>
            </a:r>
          </a:p>
          <a:p>
            <a:pPr>
              <a:buNone/>
            </a:pPr>
            <a:r>
              <a:rPr lang="ru-RU" dirty="0" smtClean="0"/>
              <a:t>в) Выдуманное название фильмов и книг. 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927013"/>
            <a:ext cx="4392488" cy="29309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Вопросы с открытыми ответами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698" name="AutoShape 2" descr="https://phonoteka.org/uploads/posts/2021-05/1620119400_30-phonoteka_org-p-afganskaya-voina-fon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620119400_30-phonoteka_org-p-afganskaya-voina-fon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17</a:t>
            </a:r>
            <a:r>
              <a:rPr lang="ru-RU" dirty="0" smtClean="0"/>
              <a:t>. </a:t>
            </a:r>
            <a:r>
              <a:rPr lang="ru-RU" b="1" dirty="0" smtClean="0"/>
              <a:t>Когда начался военный конфликт на территории Демократической республики Афганистан между правительственными силами Афганистана при поддержке Ограниченного контингента советских войск с одной стороны и вооружёнными формированиями афганских моджахедов? </a:t>
            </a:r>
          </a:p>
          <a:p>
            <a:pPr>
              <a:buNone/>
            </a:pPr>
            <a:r>
              <a:rPr lang="ru-RU" dirty="0" smtClean="0"/>
              <a:t>а) 25 декабря 1979 г. </a:t>
            </a:r>
          </a:p>
          <a:p>
            <a:pPr>
              <a:buNone/>
            </a:pPr>
            <a:r>
              <a:rPr lang="ru-RU" dirty="0" smtClean="0"/>
              <a:t>б) 17 мая 1978 г. </a:t>
            </a:r>
          </a:p>
          <a:p>
            <a:pPr>
              <a:buNone/>
            </a:pPr>
            <a:r>
              <a:rPr lang="ru-RU" dirty="0" smtClean="0"/>
              <a:t>в) 15 февраля 1989 г. </a:t>
            </a:r>
          </a:p>
          <a:p>
            <a:pPr>
              <a:buNone/>
            </a:pPr>
            <a:r>
              <a:rPr lang="ru-RU" dirty="0" smtClean="0"/>
              <a:t>г) 04 ноября 1985 г.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18. Афганское слово «</a:t>
            </a:r>
            <a:r>
              <a:rPr lang="ru-RU" b="1" dirty="0" err="1" smtClean="0"/>
              <a:t>шурави</a:t>
            </a:r>
            <a:r>
              <a:rPr lang="ru-RU" b="1" dirty="0" smtClean="0"/>
              <a:t>», которым местное население называло солдат Советской армии, переводится на русский именно так… </a:t>
            </a:r>
          </a:p>
          <a:p>
            <a:pPr>
              <a:buNone/>
            </a:pPr>
            <a:r>
              <a:rPr lang="ru-RU" dirty="0" smtClean="0"/>
              <a:t>а) Русский </a:t>
            </a:r>
          </a:p>
          <a:p>
            <a:pPr>
              <a:buNone/>
            </a:pPr>
            <a:r>
              <a:rPr lang="ru-RU" dirty="0" smtClean="0"/>
              <a:t>б) Коммунист </a:t>
            </a:r>
          </a:p>
          <a:p>
            <a:pPr>
              <a:buNone/>
            </a:pPr>
            <a:r>
              <a:rPr lang="ru-RU" dirty="0" smtClean="0"/>
              <a:t>в) Советский </a:t>
            </a:r>
          </a:p>
          <a:p>
            <a:pPr>
              <a:buNone/>
            </a:pPr>
            <a:r>
              <a:rPr lang="ru-RU" dirty="0" smtClean="0"/>
              <a:t>г) Неверный </a:t>
            </a:r>
          </a:p>
          <a:p>
            <a:endParaRPr lang="ru-RU" dirty="0"/>
          </a:p>
        </p:txBody>
      </p:sp>
      <p:pic>
        <p:nvPicPr>
          <p:cNvPr id="32773" name="Picture 5" descr="http://rsva-ural.ru/wp-content/uploads/2020/07/i-7-768x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623" y="2348880"/>
            <a:ext cx="5130377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19. Какой режим поддерживало Советское правительство в Афганистане? </a:t>
            </a:r>
          </a:p>
          <a:p>
            <a:pPr>
              <a:buNone/>
            </a:pPr>
            <a:r>
              <a:rPr lang="ru-RU" dirty="0" smtClean="0"/>
              <a:t>а) Демократический </a:t>
            </a:r>
          </a:p>
          <a:p>
            <a:pPr>
              <a:buNone/>
            </a:pPr>
            <a:r>
              <a:rPr lang="ru-RU" dirty="0" smtClean="0"/>
              <a:t>б) Республиканский </a:t>
            </a:r>
          </a:p>
          <a:p>
            <a:pPr>
              <a:buNone/>
            </a:pPr>
            <a:r>
              <a:rPr lang="ru-RU" dirty="0" smtClean="0"/>
              <a:t>в) Коммунистический </a:t>
            </a:r>
          </a:p>
          <a:p>
            <a:endParaRPr lang="ru-RU" dirty="0"/>
          </a:p>
        </p:txBody>
      </p:sp>
      <p:sp>
        <p:nvSpPr>
          <p:cNvPr id="34818" name="AutoShape 2" descr="https://pbs.twimg.com/media/EbX30hCXsAA-_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pbs.twimg.com/media/EbX30hCXsAA-_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7209" y="3356992"/>
            <a:ext cx="4936792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20. Назовите два официальных языка этого государства?</a:t>
            </a:r>
          </a:p>
          <a:p>
            <a:pPr>
              <a:buNone/>
            </a:pPr>
            <a:r>
              <a:rPr lang="ru-RU" dirty="0" smtClean="0"/>
              <a:t>а) курдский и персидский</a:t>
            </a:r>
          </a:p>
          <a:p>
            <a:pPr>
              <a:buNone/>
            </a:pPr>
            <a:r>
              <a:rPr lang="ru-RU" dirty="0" smtClean="0"/>
              <a:t>б) арабский и английский</a:t>
            </a:r>
          </a:p>
          <a:p>
            <a:pPr>
              <a:buNone/>
            </a:pPr>
            <a:r>
              <a:rPr lang="ru-RU" dirty="0" smtClean="0"/>
              <a:t>в) дари и пушту</a:t>
            </a:r>
          </a:p>
          <a:p>
            <a:endParaRPr lang="ru-RU" dirty="0"/>
          </a:p>
        </p:txBody>
      </p:sp>
      <p:sp>
        <p:nvSpPr>
          <p:cNvPr id="36866" name="AutoShape 2" descr="https://static1.fjcdn.com/comments/I+thought+it+was+just+a+print+out+of+the+_e35863df3415b060182909127341c7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static1.fjcdn.com/comments/I+thought+it+was+just+a+print+out+of+the+_e35863df3415b060182909127341c7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446851_14-p-fon-dlya-prezentatsii-pro-afgan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4752528" cy="374441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Сегодня день огромной скорби,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Мы вспомним все Афганистан,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Всех тех, кто там навек остался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тех, кто жизни там сломал.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Пускай их подвиг не исчезнет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Из памяти нашей страниц,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Сегодня дата непростая —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Уход от вражеских границ.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Какое событие отмечается 15 февраля в нашей стране?</a:t>
            </a:r>
            <a:endParaRPr lang="ru-RU" dirty="0"/>
          </a:p>
        </p:txBody>
      </p:sp>
      <p:pic>
        <p:nvPicPr>
          <p:cNvPr id="1026" name="Picture 2" descr="hello_html_m76af7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732244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Когда советские войска были введены в Афганистан и когда покинули его?</a:t>
            </a:r>
            <a:endParaRPr lang="ru-RU" dirty="0"/>
          </a:p>
        </p:txBody>
      </p:sp>
      <p:pic>
        <p:nvPicPr>
          <p:cNvPr id="15362" name="Picture 2" descr="hello_html_m8f307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84809"/>
            <a:ext cx="7920880" cy="4673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Сколько месяцев длилась война в Афганистане?</a:t>
            </a:r>
            <a:endParaRPr lang="ru-RU" dirty="0"/>
          </a:p>
        </p:txBody>
      </p:sp>
      <p:pic>
        <p:nvPicPr>
          <p:cNvPr id="19458" name="Picture 2" descr="http://otradny-bibl.ru/attachments/Image/qBYy6-tFEz8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060848"/>
            <a:ext cx="7675443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Как называется перевал, по которому обеспечивалась перевозка грузов и личного состава из СССР в Кабул? </a:t>
            </a:r>
            <a:endParaRPr lang="ru-RU" b="1" dirty="0"/>
          </a:p>
        </p:txBody>
      </p:sp>
      <p:pic>
        <p:nvPicPr>
          <p:cNvPr id="26626" name="Picture 2" descr="http://artofwar.ru/img/b/bobrow_g_l/text_0436/text_0436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13584"/>
            <a:ext cx="590465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 С какой целью были введены советские войска в Афганистан?</a:t>
            </a:r>
            <a:endParaRPr lang="ru-RU" dirty="0"/>
          </a:p>
        </p:txBody>
      </p:sp>
      <p:pic>
        <p:nvPicPr>
          <p:cNvPr id="18434" name="Picture 2" descr="https://nyc3.digitaloceanspaces.com/ur-media2/photos/images/000/005/002/e182d125a2d92039ed5594b25d8cafe179a288f2_big.jpg?1339082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87847"/>
            <a:ext cx="6794004" cy="5070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6. Кто такие </a:t>
            </a:r>
            <a:r>
              <a:rPr lang="ru-RU" b="1" dirty="0" err="1" smtClean="0"/>
              <a:t>шурави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17410" name="Picture 2" descr="https://i.mycdn.me/i?r=AzEPZsRbOZEKgBhR0XGMT1RkC9kAheh28Bndjc36wuz9m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2743"/>
            <a:ext cx="7848872" cy="5305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7. Афганистан граничит с тремя бывшими республиками Советского Союза. Это Таджикистан, Узбекистан и... Назовите третью республику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3554" name="AutoShape 2" descr="https://konstruktortestov.ru/files/d877/ce76/974b/a5c2/bb47/e74b/c94c/4c87/38506028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konstruktortestov.ru/files/d877/ce76/974b/a5c2/bb47/e74b/c94c/4c87/38506028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map-rus.com/images/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map-rus.com/images/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map-rus.com/images/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43.jpg"/>
          <p:cNvPicPr>
            <a:picLocks noChangeAspect="1"/>
          </p:cNvPicPr>
          <p:nvPr/>
        </p:nvPicPr>
        <p:blipFill>
          <a:blip r:embed="rId2" cstate="print"/>
          <a:srcRect l="20075" t="1730" r="3538" b="8794"/>
          <a:stretch>
            <a:fillRect/>
          </a:stretch>
        </p:blipFill>
        <p:spPr>
          <a:xfrm>
            <a:off x="2411760" y="3284984"/>
            <a:ext cx="4392488" cy="34415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371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Вопросы с открытыми ответами</vt:lpstr>
      <vt:lpstr>1. Какое событие отмечается 15 февраля в нашей стране?</vt:lpstr>
      <vt:lpstr>2. Когда советские войска были введены в Афганистан и когда покинули его?</vt:lpstr>
      <vt:lpstr>3. Сколько месяцев длилась война в Афганистане?</vt:lpstr>
      <vt:lpstr>4. Как называется перевал, по которому обеспечивалась перевозка грузов и личного состава из СССР в Кабул? </vt:lpstr>
      <vt:lpstr>5. С какой целью были введены советские войска в Афганистан?</vt:lpstr>
      <vt:lpstr>6. Кто такие шурави?</vt:lpstr>
      <vt:lpstr>7. Афганистан граничит с тремя бывшими республиками Советского Союза. Это Таджикистан, Узбекистан и... Назовите третью республику.</vt:lpstr>
      <vt:lpstr>8. Кто такие моджахеды?</vt:lpstr>
      <vt:lpstr>9. Кто последним покинул Афганистан, когда все войска СССР были выведены с территории этого государства?</vt:lpstr>
      <vt:lpstr>10. Назовите художественный фильм, посвященный войне в Афганистане</vt:lpstr>
      <vt:lpstr>11. Как называется столица Афганистана? </vt:lpstr>
      <vt:lpstr>12. Назовите место наиболее ожесточённых боёв в ходе афганской войны</vt:lpstr>
      <vt:lpstr>13. Что называли в Советском Союзе «черный тюльпан»? </vt:lpstr>
      <vt:lpstr>14. Вывод советских войск из Афганистана закончился 15 февраля 1989г. А когда он начался? </vt:lpstr>
      <vt:lpstr>15. Какую реку по мосту пересекали покидающие Афганистан советские войска? </vt:lpstr>
      <vt:lpstr>Вопросы с выбором одного правильного ответа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Дорогами афганской войны</dc:title>
  <dc:creator>admin</dc:creator>
  <cp:lastModifiedBy>admin</cp:lastModifiedBy>
  <cp:revision>21</cp:revision>
  <dcterms:created xsi:type="dcterms:W3CDTF">2022-02-14T08:44:57Z</dcterms:created>
  <dcterms:modified xsi:type="dcterms:W3CDTF">2022-02-15T10:05:48Z</dcterms:modified>
</cp:coreProperties>
</file>