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9" r:id="rId5"/>
    <p:sldId id="259" r:id="rId6"/>
    <p:sldId id="267" r:id="rId7"/>
    <p:sldId id="270" r:id="rId8"/>
    <p:sldId id="271" r:id="rId9"/>
    <p:sldId id="260" r:id="rId10"/>
    <p:sldId id="265" r:id="rId11"/>
    <p:sldId id="261" r:id="rId12"/>
    <p:sldId id="268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err="1" smtClean="0"/>
              <a:t>WorldSkills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Russia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136904" cy="17526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</a:rPr>
              <a:t> Региональный чемпионат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«Молодые профессионалы Карелии»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декабрь 2018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:\Users\admin\Desktop\Бан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Поварское дело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9361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/>
              <a:t>Артемова Полина	</a:t>
            </a:r>
            <a:r>
              <a:rPr lang="ru-RU" sz="3000" dirty="0" smtClean="0"/>
              <a:t>(415 группа)</a:t>
            </a:r>
            <a:r>
              <a:rPr lang="ru-RU" sz="3600" b="1" dirty="0" smtClean="0"/>
              <a:t>	    </a:t>
            </a:r>
            <a:r>
              <a:rPr lang="ru-RU" sz="3600" b="1" dirty="0" smtClean="0">
                <a:solidFill>
                  <a:srgbClr val="FF0000"/>
                </a:solidFill>
              </a:rPr>
              <a:t>II место</a:t>
            </a:r>
          </a:p>
          <a:p>
            <a:pPr algn="r">
              <a:buNone/>
            </a:pPr>
            <a:r>
              <a:rPr lang="ru-RU" sz="2800" b="1" dirty="0" smtClean="0"/>
              <a:t>преподаватель Захарова Ольга Григорьевна</a:t>
            </a:r>
            <a:endParaRPr lang="ru-RU" sz="2800" b="1" dirty="0"/>
          </a:p>
        </p:txBody>
      </p:sp>
      <p:pic>
        <p:nvPicPr>
          <p:cNvPr id="4097" name="Picture 1" descr="C:\Users\admin\Downloads\IMG_20181221_144445.jpg"/>
          <p:cNvPicPr>
            <a:picLocks noChangeAspect="1" noChangeArrowheads="1"/>
          </p:cNvPicPr>
          <p:nvPr/>
        </p:nvPicPr>
        <p:blipFill>
          <a:blip r:embed="rId2" cstate="print"/>
          <a:srcRect t="5745" r="15733" b="18127"/>
          <a:stretch>
            <a:fillRect/>
          </a:stretch>
        </p:blipFill>
        <p:spPr bwMode="auto">
          <a:xfrm>
            <a:off x="539552" y="1988840"/>
            <a:ext cx="3706375" cy="4464497"/>
          </a:xfrm>
          <a:prstGeom prst="rect">
            <a:avLst/>
          </a:prstGeom>
          <a:noFill/>
        </p:spPr>
      </p:pic>
      <p:pic>
        <p:nvPicPr>
          <p:cNvPr id="4099" name="Picture 3" descr="http://ktip-ptz.ru/_data/files.thumb/a/1/a1c80371b4790b0_5626.662c4ea68d_g-middle.jpg"/>
          <p:cNvPicPr>
            <a:picLocks noChangeAspect="1" noChangeArrowheads="1"/>
          </p:cNvPicPr>
          <p:nvPr/>
        </p:nvPicPr>
        <p:blipFill>
          <a:blip r:embed="rId3" cstate="print"/>
          <a:srcRect l="11368" r="29265" b="10796"/>
          <a:stretch>
            <a:fillRect/>
          </a:stretch>
        </p:blipFill>
        <p:spPr bwMode="auto">
          <a:xfrm>
            <a:off x="4853239" y="2060848"/>
            <a:ext cx="3895225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Сухое строительство и штукатурные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1008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err="1" smtClean="0"/>
              <a:t>Козель</a:t>
            </a:r>
            <a:r>
              <a:rPr lang="ru-RU" sz="3600" b="1" dirty="0" smtClean="0"/>
              <a:t> Дмитрий  </a:t>
            </a:r>
            <a:r>
              <a:rPr lang="ru-RU" sz="3300" dirty="0" smtClean="0"/>
              <a:t>(731 группа)</a:t>
            </a:r>
            <a:r>
              <a:rPr lang="ru-RU" sz="1600" dirty="0" smtClean="0"/>
              <a:t>	     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I место</a:t>
            </a:r>
          </a:p>
          <a:p>
            <a:pPr algn="r">
              <a:buNone/>
            </a:pPr>
            <a:r>
              <a:rPr lang="ru-RU" sz="2800" b="1" dirty="0" smtClean="0"/>
              <a:t>преподаватель </a:t>
            </a:r>
            <a:r>
              <a:rPr lang="ru-RU" sz="2800" b="1" dirty="0" err="1" smtClean="0"/>
              <a:t>Лешков</a:t>
            </a:r>
            <a:r>
              <a:rPr lang="ru-RU" sz="2800" b="1" dirty="0" smtClean="0"/>
              <a:t> Дмитрий Сергеевич</a:t>
            </a:r>
          </a:p>
        </p:txBody>
      </p:sp>
      <p:pic>
        <p:nvPicPr>
          <p:cNvPr id="3074" name="Picture 2" descr="https://pp.userapi.com/c847221/v847221000/157816/T6f5XnF-n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33374"/>
            <a:ext cx="2736304" cy="4133159"/>
          </a:xfrm>
          <a:prstGeom prst="rect">
            <a:avLst/>
          </a:prstGeom>
          <a:noFill/>
        </p:spPr>
      </p:pic>
      <p:pic>
        <p:nvPicPr>
          <p:cNvPr id="3076" name="Picture 4" descr="https://pp.userapi.com/c850328/v850328000/98503/lV_rdZeM5P8.jpg"/>
          <p:cNvPicPr>
            <a:picLocks noChangeAspect="1" noChangeArrowheads="1"/>
          </p:cNvPicPr>
          <p:nvPr/>
        </p:nvPicPr>
        <p:blipFill>
          <a:blip r:embed="rId3" cstate="print"/>
          <a:srcRect r="21500"/>
          <a:stretch>
            <a:fillRect/>
          </a:stretch>
        </p:blipFill>
        <p:spPr bwMode="auto">
          <a:xfrm>
            <a:off x="3813088" y="2348880"/>
            <a:ext cx="486336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Сухое строительство и штукатурные работы</a:t>
            </a:r>
            <a:endParaRPr lang="ru-RU" dirty="0"/>
          </a:p>
        </p:txBody>
      </p:sp>
      <p:pic>
        <p:nvPicPr>
          <p:cNvPr id="23554" name="Picture 2" descr="https://pp.userapi.com/c847221/v847221000/1577f8/v_u0DMTedBY.jpg"/>
          <p:cNvPicPr>
            <a:picLocks noChangeAspect="1" noChangeArrowheads="1"/>
          </p:cNvPicPr>
          <p:nvPr/>
        </p:nvPicPr>
        <p:blipFill>
          <a:blip r:embed="rId2" cstate="print"/>
          <a:srcRect t="13333" b="32222"/>
          <a:stretch>
            <a:fillRect/>
          </a:stretch>
        </p:blipFill>
        <p:spPr bwMode="auto">
          <a:xfrm>
            <a:off x="3851920" y="2564904"/>
            <a:ext cx="4903402" cy="4032448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268760"/>
            <a:ext cx="8280920" cy="100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Исаков Олег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(731 группа)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место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преподаватель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Лешков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Дмитрий Сергеевич</a:t>
            </a:r>
          </a:p>
        </p:txBody>
      </p:sp>
      <p:pic>
        <p:nvPicPr>
          <p:cNvPr id="23556" name="Picture 4" descr="https://pp.userapi.com/c850220/v850220849/966a4/p7ki11i7eQw.jpg"/>
          <p:cNvPicPr>
            <a:picLocks noChangeAspect="1" noChangeArrowheads="1"/>
          </p:cNvPicPr>
          <p:nvPr/>
        </p:nvPicPr>
        <p:blipFill>
          <a:blip r:embed="rId3" cstate="print"/>
          <a:srcRect l="5025" t="9558"/>
          <a:stretch>
            <a:fillRect/>
          </a:stretch>
        </p:blipFill>
        <p:spPr bwMode="auto">
          <a:xfrm>
            <a:off x="539553" y="2260105"/>
            <a:ext cx="3024336" cy="43501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Сухое строительство и штукатурные работы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196752"/>
            <a:ext cx="8280920" cy="12961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Степанов Александр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(741 группа)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преподаватель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Лешков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Дмитрий Сергеевич</a:t>
            </a:r>
          </a:p>
        </p:txBody>
      </p:sp>
      <p:pic>
        <p:nvPicPr>
          <p:cNvPr id="29698" name="Picture 2" descr="http://pst.sampo.ru/inc/pst/uf/gallery/f_978_4060/14047_big.jpg"/>
          <p:cNvPicPr>
            <a:picLocks noChangeAspect="1" noChangeArrowheads="1"/>
          </p:cNvPicPr>
          <p:nvPr/>
        </p:nvPicPr>
        <p:blipFill>
          <a:blip r:embed="rId2" cstate="print"/>
          <a:srcRect l="10000" t="4762" r="6000" b="33007"/>
          <a:stretch>
            <a:fillRect/>
          </a:stretch>
        </p:blipFill>
        <p:spPr bwMode="auto">
          <a:xfrm>
            <a:off x="611559" y="2276872"/>
            <a:ext cx="3732159" cy="4176464"/>
          </a:xfrm>
          <a:prstGeom prst="rect">
            <a:avLst/>
          </a:prstGeom>
          <a:noFill/>
        </p:spPr>
      </p:pic>
      <p:pic>
        <p:nvPicPr>
          <p:cNvPr id="29700" name="Picture 4" descr="https://pp.userapi.com/c850220/v850220849/966b8/eRQslXg5YeI.jpg"/>
          <p:cNvPicPr>
            <a:picLocks noChangeAspect="1" noChangeArrowheads="1"/>
          </p:cNvPicPr>
          <p:nvPr/>
        </p:nvPicPr>
        <p:blipFill>
          <a:blip r:embed="rId3" cstate="print"/>
          <a:srcRect r="37177"/>
          <a:stretch>
            <a:fillRect/>
          </a:stretch>
        </p:blipFill>
        <p:spPr bwMode="auto">
          <a:xfrm>
            <a:off x="4644008" y="2276872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Церемония закрытия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г. Петрозаводск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patt.karelia.ru/_data/files.thumb/3/c/3c72f812484a984_10133.27e99dfee3_g-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840737" cy="3990256"/>
          </a:xfrm>
          <a:prstGeom prst="rect">
            <a:avLst/>
          </a:prstGeom>
          <a:noFill/>
        </p:spPr>
      </p:pic>
      <p:pic>
        <p:nvPicPr>
          <p:cNvPr id="1028" name="Picture 4" descr="http://patt.karelia.ru/_data/files.thumb/0/0/00a81586d086c6b_10144.f4674aa105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3024336" cy="2016224"/>
          </a:xfrm>
          <a:prstGeom prst="rect">
            <a:avLst/>
          </a:prstGeom>
          <a:noFill/>
        </p:spPr>
      </p:pic>
      <p:pic>
        <p:nvPicPr>
          <p:cNvPr id="1030" name="Picture 6" descr="http://patt.karelia.ru/_data/files.thumb/e/5/e544bc8afa47f1c_10137.2de0546df3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978971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Активность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ГАПОУ РК «Сортавальский колледж»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чемпионатах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3140968"/>
          <a:ext cx="82295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800200"/>
                <a:gridCol w="1584176"/>
                <a:gridCol w="1296144"/>
                <a:gridCol w="936104"/>
                <a:gridCol w="936104"/>
                <a:gridCol w="9567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компетенций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участников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экспертов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1 мест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</a:t>
                      </a:r>
                    </a:p>
                    <a:p>
                      <a:pPr algn="ctr"/>
                      <a:r>
                        <a:rPr lang="ru-RU" sz="2000" dirty="0" smtClean="0"/>
                        <a:t>2 мест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Кол-во 3 мест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Администрация колледжа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поздравляет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победителей, призеров и участников </a:t>
            </a:r>
            <a:r>
              <a:rPr lang="ru-RU" dirty="0" smtClean="0">
                <a:solidFill>
                  <a:srgbClr val="FF0000"/>
                </a:solidFill>
              </a:rPr>
              <a:t>Чемпионата с достойным результатом, </a:t>
            </a:r>
            <a:r>
              <a:rPr lang="ru-RU" b="1" dirty="0" smtClean="0">
                <a:solidFill>
                  <a:srgbClr val="FF0000"/>
                </a:solidFill>
              </a:rPr>
              <a:t>благодарит преподавателей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 высокий уровень подготовки конкурсантов!!!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7650" name="AutoShape 2" descr="https://minvr.ru/upload/iblock/470/38zEaMxKUwI-e1427089867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minvr.ru/upload/iblock/470/38zEaMxKUwI-e1427089867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im0-tub-ru.yandex.net/i?id=d38c0dc0d89b2b8f0ecc9ad5ae2294f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8863"/>
            <a:ext cx="9144000" cy="32391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Церемония открытия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г. Петрозаводск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patt.karelia.ru/_data/files.thumb/1/2/12e804a294dbdd8_9952.49e43bfdb5_g-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5832648" cy="3888432"/>
          </a:xfrm>
          <a:prstGeom prst="rect">
            <a:avLst/>
          </a:prstGeom>
          <a:noFill/>
        </p:spPr>
      </p:pic>
      <p:pic>
        <p:nvPicPr>
          <p:cNvPr id="2052" name="Picture 4" descr="http://patt.karelia.ru/_data/files.thumb/0/8/0844b2806e20bb0_9953.c0ddc2c0dc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5"/>
            <a:ext cx="3024336" cy="2016224"/>
          </a:xfrm>
          <a:prstGeom prst="rect">
            <a:avLst/>
          </a:prstGeom>
          <a:noFill/>
        </p:spPr>
      </p:pic>
      <p:pic>
        <p:nvPicPr>
          <p:cNvPr id="2054" name="Picture 6" descr="http://patt.karelia.ru/_data/files.thumb/c/2/c22e579d65e5088_9961.4e882d3bb8_g-middle.jpg"/>
          <p:cNvPicPr>
            <a:picLocks noChangeAspect="1" noChangeArrowheads="1"/>
          </p:cNvPicPr>
          <p:nvPr/>
        </p:nvPicPr>
        <p:blipFill>
          <a:blip r:embed="rId4" cstate="print"/>
          <a:srcRect b="12281"/>
          <a:stretch>
            <a:fillRect/>
          </a:stretch>
        </p:blipFill>
        <p:spPr bwMode="auto">
          <a:xfrm>
            <a:off x="323528" y="4440901"/>
            <a:ext cx="3168352" cy="20844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Администрирование отеля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Захарова Софья </a:t>
            </a:r>
            <a:r>
              <a:rPr lang="ru-RU" dirty="0" smtClean="0"/>
              <a:t>(331 группа)</a:t>
            </a:r>
            <a:r>
              <a:rPr lang="ru-RU" b="1" i="1" dirty="0" smtClean="0"/>
              <a:t>		</a:t>
            </a:r>
            <a:r>
              <a:rPr lang="en-US" sz="3600" b="1" dirty="0" smtClean="0">
                <a:solidFill>
                  <a:srgbClr val="FF0000"/>
                </a:solidFill>
              </a:rPr>
              <a:t>I </a:t>
            </a:r>
            <a:r>
              <a:rPr lang="ru-RU" sz="3600" b="1" dirty="0" smtClean="0">
                <a:solidFill>
                  <a:srgbClr val="FF0000"/>
                </a:solidFill>
              </a:rPr>
              <a:t>место</a:t>
            </a:r>
          </a:p>
          <a:p>
            <a:pPr algn="r">
              <a:buNone/>
            </a:pPr>
            <a:r>
              <a:rPr lang="ru-RU" sz="2800" b="1" dirty="0" smtClean="0"/>
              <a:t>преподаватели Лешкова Вера Васильевна</a:t>
            </a:r>
          </a:p>
          <a:p>
            <a:pPr algn="r">
              <a:buNone/>
            </a:pPr>
            <a:r>
              <a:rPr lang="ru-RU" sz="2800" b="1" dirty="0" err="1" smtClean="0"/>
              <a:t>Пустовойт</a:t>
            </a:r>
            <a:r>
              <a:rPr lang="ru-RU" sz="2800" b="1" dirty="0" smtClean="0"/>
              <a:t> Галина Александровна</a:t>
            </a:r>
            <a:endParaRPr lang="ru-RU" sz="2800" dirty="0"/>
          </a:p>
        </p:txBody>
      </p:sp>
      <p:pic>
        <p:nvPicPr>
          <p:cNvPr id="7170" name="Picture 2" descr="https://pp.userapi.com/eyigVi6doIiZMofqMfcyE0kn4mczeD4SPzuCQw/wxBy0KmZi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5162393" cy="3456384"/>
          </a:xfrm>
          <a:prstGeom prst="rect">
            <a:avLst/>
          </a:prstGeom>
          <a:noFill/>
        </p:spPr>
      </p:pic>
      <p:pic>
        <p:nvPicPr>
          <p:cNvPr id="7172" name="Picture 4" descr="https://pp.userapi.com/8bTfekWHYoSdYg_EFrxLUuQ5idYhm5bzZpbPYg/AbPpD4LXbxI.jpg"/>
          <p:cNvPicPr>
            <a:picLocks noChangeAspect="1" noChangeArrowheads="1"/>
          </p:cNvPicPr>
          <p:nvPr/>
        </p:nvPicPr>
        <p:blipFill>
          <a:blip r:embed="rId3" cstate="print"/>
          <a:srcRect l="26887" t="18868" r="37736" b="11321"/>
          <a:stretch>
            <a:fillRect/>
          </a:stretch>
        </p:blipFill>
        <p:spPr bwMode="auto">
          <a:xfrm>
            <a:off x="395536" y="2403606"/>
            <a:ext cx="2736304" cy="40497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Администрирование отеля</a:t>
            </a:r>
            <a:endParaRPr lang="ru-RU" dirty="0"/>
          </a:p>
        </p:txBody>
      </p:sp>
      <p:pic>
        <p:nvPicPr>
          <p:cNvPr id="26626" name="Picture 2" descr="http://ktip-ptz.ru/_data/files.thumb/1/b/1b59e243f8440c2_5629.7babdf56c0_g-middle.jpg"/>
          <p:cNvPicPr>
            <a:picLocks noChangeAspect="1" noChangeArrowheads="1"/>
          </p:cNvPicPr>
          <p:nvPr/>
        </p:nvPicPr>
        <p:blipFill>
          <a:blip r:embed="rId2" cstate="print"/>
          <a:srcRect l="2560" r="9120"/>
          <a:stretch>
            <a:fillRect/>
          </a:stretch>
        </p:blipFill>
        <p:spPr bwMode="auto">
          <a:xfrm>
            <a:off x="4067944" y="3212976"/>
            <a:ext cx="4536504" cy="3287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980728"/>
            <a:ext cx="820891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300" b="1" dirty="0" smtClean="0"/>
              <a:t>Дементьева Кристина </a:t>
            </a:r>
            <a:r>
              <a:rPr lang="ru-RU" sz="3300" dirty="0" smtClean="0"/>
              <a:t>(331 группа)</a:t>
            </a:r>
            <a:r>
              <a:rPr lang="ru-RU" sz="3300" b="1" i="1" dirty="0" smtClean="0"/>
              <a:t>	</a:t>
            </a:r>
            <a:r>
              <a:rPr lang="ru-RU" sz="3200" b="1" dirty="0" smtClean="0">
                <a:solidFill>
                  <a:srgbClr val="0070C0"/>
                </a:solidFill>
              </a:rPr>
              <a:t>участник</a:t>
            </a:r>
          </a:p>
          <a:p>
            <a:pPr algn="r">
              <a:buNone/>
            </a:pPr>
            <a:r>
              <a:rPr lang="ru-RU" sz="2800" b="1" dirty="0" smtClean="0"/>
              <a:t>преподаватели Лешкова Вера Васильевна</a:t>
            </a:r>
          </a:p>
          <a:p>
            <a:pPr algn="r">
              <a:buNone/>
            </a:pPr>
            <a:r>
              <a:rPr lang="ru-RU" sz="2800" b="1" dirty="0" err="1" smtClean="0"/>
              <a:t>Пустовойт</a:t>
            </a:r>
            <a:r>
              <a:rPr lang="ru-RU" sz="2800" b="1" dirty="0" smtClean="0"/>
              <a:t> Галина Александровна</a:t>
            </a:r>
            <a:endParaRPr lang="ru-RU" sz="2800" dirty="0"/>
          </a:p>
        </p:txBody>
      </p:sp>
      <p:pic>
        <p:nvPicPr>
          <p:cNvPr id="26628" name="Picture 4" descr="http://ktip-ptz.ru/_data/files.thumb/6/e/6e8c8e1622fe7c4_5638.48ec8a802b_g-middle.jpg"/>
          <p:cNvPicPr>
            <a:picLocks noChangeAspect="1" noChangeArrowheads="1"/>
          </p:cNvPicPr>
          <p:nvPr/>
        </p:nvPicPr>
        <p:blipFill>
          <a:blip r:embed="rId3" cstate="print"/>
          <a:srcRect l="5747" r="39080"/>
          <a:stretch>
            <a:fillRect/>
          </a:stretch>
        </p:blipFill>
        <p:spPr bwMode="auto">
          <a:xfrm>
            <a:off x="539552" y="2564904"/>
            <a:ext cx="3277606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Кузовной ремонт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/>
              <a:t>Кузнецов Лев </a:t>
            </a:r>
            <a:r>
              <a:rPr lang="ru-RU" sz="3600" dirty="0" smtClean="0"/>
              <a:t>(</a:t>
            </a:r>
            <a:r>
              <a:rPr lang="ru-RU" dirty="0" smtClean="0"/>
              <a:t>631 группа)	  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II место</a:t>
            </a:r>
          </a:p>
          <a:p>
            <a:pPr algn="r">
              <a:buNone/>
            </a:pPr>
            <a:r>
              <a:rPr lang="ru-RU" sz="2800" b="1" dirty="0" smtClean="0"/>
              <a:t>преподаватель </a:t>
            </a:r>
            <a:r>
              <a:rPr lang="ru-RU" sz="2800" b="1" dirty="0" err="1" smtClean="0"/>
              <a:t>Вдовиченко</a:t>
            </a:r>
            <a:r>
              <a:rPr lang="ru-RU" sz="2800" b="1" dirty="0" smtClean="0"/>
              <a:t> Вадим Александрович</a:t>
            </a: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patt.karelia.ru/_data/files.thumb/9/6/96fa22e3e7ef911_10015.20b6ebd6b7_g-middle.jpg"/>
          <p:cNvPicPr>
            <a:picLocks noChangeAspect="1" noChangeArrowheads="1"/>
          </p:cNvPicPr>
          <p:nvPr/>
        </p:nvPicPr>
        <p:blipFill>
          <a:blip r:embed="rId2" cstate="print"/>
          <a:srcRect l="14139" r="23245"/>
          <a:stretch>
            <a:fillRect/>
          </a:stretch>
        </p:blipFill>
        <p:spPr bwMode="auto">
          <a:xfrm>
            <a:off x="4428098" y="2636913"/>
            <a:ext cx="4248358" cy="3816424"/>
          </a:xfrm>
          <a:prstGeom prst="rect">
            <a:avLst/>
          </a:prstGeom>
          <a:noFill/>
        </p:spPr>
      </p:pic>
      <p:pic>
        <p:nvPicPr>
          <p:cNvPr id="6150" name="Picture 6" descr="http://patt.karelia.ru/_data/files.thumb/9/b/9b1bd63f3e0e0bd_10011.315e6a5aa4_g-middle.jpg"/>
          <p:cNvPicPr>
            <a:picLocks noChangeAspect="1" noChangeArrowheads="1"/>
          </p:cNvPicPr>
          <p:nvPr/>
        </p:nvPicPr>
        <p:blipFill>
          <a:blip r:embed="rId3" cstate="print"/>
          <a:srcRect l="27428" r="25100"/>
          <a:stretch>
            <a:fillRect/>
          </a:stretch>
        </p:blipFill>
        <p:spPr bwMode="auto">
          <a:xfrm>
            <a:off x="534970" y="2204864"/>
            <a:ext cx="3604982" cy="42716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Кузовной ремонт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2961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err="1" smtClean="0"/>
              <a:t>Архипенко</a:t>
            </a:r>
            <a:r>
              <a:rPr lang="ru-RU" sz="3600" b="1" dirty="0" smtClean="0"/>
              <a:t> Иван   </a:t>
            </a:r>
            <a:r>
              <a:rPr lang="ru-RU" sz="3600" dirty="0" smtClean="0"/>
              <a:t>(631 группа)	          </a:t>
            </a:r>
            <a:r>
              <a:rPr lang="ru-RU" sz="3600" b="1" dirty="0" smtClean="0">
                <a:solidFill>
                  <a:srgbClr val="FF0000"/>
                </a:solidFill>
              </a:rPr>
              <a:t>III место</a:t>
            </a:r>
          </a:p>
          <a:p>
            <a:pPr algn="r">
              <a:buNone/>
            </a:pPr>
            <a:r>
              <a:rPr lang="ru-RU" sz="2800" b="1" dirty="0" smtClean="0"/>
              <a:t>преподаватель </a:t>
            </a:r>
            <a:r>
              <a:rPr lang="ru-RU" sz="2800" b="1" dirty="0" err="1" smtClean="0"/>
              <a:t>Вдовиченко</a:t>
            </a:r>
            <a:r>
              <a:rPr lang="ru-RU" sz="2800" b="1" dirty="0" smtClean="0"/>
              <a:t> Вадим Александрович</a:t>
            </a: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9" descr="C:\Users\admin\Downloads\IMG_20181221_144931.jpg"/>
          <p:cNvPicPr>
            <a:picLocks noChangeAspect="1" noChangeArrowheads="1"/>
          </p:cNvPicPr>
          <p:nvPr/>
        </p:nvPicPr>
        <p:blipFill>
          <a:blip r:embed="rId2" cstate="print"/>
          <a:srcRect l="12988" t="17450" r="35038" b="35300"/>
          <a:stretch>
            <a:fillRect/>
          </a:stretch>
        </p:blipFill>
        <p:spPr bwMode="auto">
          <a:xfrm>
            <a:off x="1403648" y="2204864"/>
            <a:ext cx="6336704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Кузовной ремонт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2961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err="1" smtClean="0"/>
              <a:t>Архипенко</a:t>
            </a:r>
            <a:r>
              <a:rPr lang="ru-RU" sz="3600" b="1" dirty="0" smtClean="0"/>
              <a:t> Александр </a:t>
            </a:r>
            <a:r>
              <a:rPr lang="ru-RU" sz="3600" dirty="0" smtClean="0"/>
              <a:t>(621 группа) </a:t>
            </a:r>
            <a:r>
              <a:rPr lang="ru-RU" sz="3600" b="1" dirty="0" smtClean="0">
                <a:solidFill>
                  <a:srgbClr val="0070C0"/>
                </a:solidFill>
              </a:rPr>
              <a:t>участник</a:t>
            </a:r>
          </a:p>
          <a:p>
            <a:pPr algn="r">
              <a:buNone/>
            </a:pPr>
            <a:r>
              <a:rPr lang="ru-RU" sz="2800" b="1" dirty="0" smtClean="0"/>
              <a:t>преподаватель </a:t>
            </a:r>
            <a:r>
              <a:rPr lang="ru-RU" sz="2800" b="1" dirty="0" err="1" smtClean="0"/>
              <a:t>Вдовиченко</a:t>
            </a:r>
            <a:r>
              <a:rPr lang="ru-RU" sz="2800" b="1" dirty="0" smtClean="0"/>
              <a:t> Вадим Александрович</a:t>
            </a: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patt.karelia.ru/_data/files.thumb/0/b/0b666cf22e70d9c_10014.a8e6717064_g-middle.jpg"/>
          <p:cNvPicPr>
            <a:picLocks noChangeAspect="1" noChangeArrowheads="1"/>
          </p:cNvPicPr>
          <p:nvPr/>
        </p:nvPicPr>
        <p:blipFill>
          <a:blip r:embed="rId2" cstate="print"/>
          <a:srcRect l="43178" r="10701"/>
          <a:stretch>
            <a:fillRect/>
          </a:stretch>
        </p:blipFill>
        <p:spPr bwMode="auto">
          <a:xfrm>
            <a:off x="467544" y="2348880"/>
            <a:ext cx="3384376" cy="4127600"/>
          </a:xfrm>
          <a:prstGeom prst="rect">
            <a:avLst/>
          </a:prstGeom>
          <a:noFill/>
        </p:spPr>
      </p:pic>
      <p:pic>
        <p:nvPicPr>
          <p:cNvPr id="28676" name="Picture 4" descr="http://patt.karelia.ru/_data/files.thumb/b/a/ba810a617850740_10013.fa686074e3_g-middle.jpg"/>
          <p:cNvPicPr>
            <a:picLocks noChangeAspect="1" noChangeArrowheads="1"/>
          </p:cNvPicPr>
          <p:nvPr/>
        </p:nvPicPr>
        <p:blipFill>
          <a:blip r:embed="rId3" cstate="print"/>
          <a:srcRect l="20044"/>
          <a:stretch>
            <a:fillRect/>
          </a:stretch>
        </p:blipFill>
        <p:spPr bwMode="auto">
          <a:xfrm>
            <a:off x="4211960" y="2348880"/>
            <a:ext cx="4401292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Электромонтаж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/>
              <a:t>Стукин</a:t>
            </a:r>
            <a:r>
              <a:rPr lang="ru-RU" sz="3600" b="1" dirty="0" smtClean="0"/>
              <a:t> Виктор </a:t>
            </a:r>
            <a:r>
              <a:rPr lang="ru-RU" sz="3600" dirty="0" smtClean="0"/>
              <a:t>(</a:t>
            </a:r>
            <a:r>
              <a:rPr lang="ru-RU" sz="2800" dirty="0" smtClean="0"/>
              <a:t>филиал г. Питкяранта</a:t>
            </a:r>
            <a:r>
              <a:rPr lang="ru-RU" sz="3600" dirty="0" smtClean="0"/>
              <a:t>)</a:t>
            </a:r>
            <a:r>
              <a:rPr lang="ru-RU" sz="3000" b="1" dirty="0" smtClean="0">
                <a:solidFill>
                  <a:srgbClr val="FF0000"/>
                </a:solidFill>
              </a:rPr>
              <a:t>  </a:t>
            </a:r>
            <a:r>
              <a:rPr lang="ru-RU" sz="3000" b="1" dirty="0" smtClean="0">
                <a:solidFill>
                  <a:srgbClr val="0070C0"/>
                </a:solidFill>
              </a:rPr>
              <a:t>участник</a:t>
            </a:r>
          </a:p>
          <a:p>
            <a:pPr algn="r">
              <a:buNone/>
            </a:pPr>
            <a:r>
              <a:rPr lang="ru-RU" sz="2800" b="1" dirty="0" smtClean="0"/>
              <a:t>Мастер ПО Бычков Александр Иванович</a:t>
            </a: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ik-ptz.ru/_data/files.thumb/8/f/8f4169c74a18dcb_2242.3652cb5e38_g-middle.jpg"/>
          <p:cNvPicPr>
            <a:picLocks noChangeAspect="1" noChangeArrowheads="1"/>
          </p:cNvPicPr>
          <p:nvPr/>
        </p:nvPicPr>
        <p:blipFill>
          <a:blip r:embed="rId2" cstate="print"/>
          <a:srcRect l="32689" r="11085"/>
          <a:stretch>
            <a:fillRect/>
          </a:stretch>
        </p:blipFill>
        <p:spPr bwMode="auto">
          <a:xfrm>
            <a:off x="5004048" y="2185602"/>
            <a:ext cx="3600400" cy="4252331"/>
          </a:xfrm>
          <a:prstGeom prst="rect">
            <a:avLst/>
          </a:prstGeom>
          <a:noFill/>
        </p:spPr>
      </p:pic>
      <p:pic>
        <p:nvPicPr>
          <p:cNvPr id="27652" name="Picture 4" descr="http://ik-ptz.ru/_data/files.thumb/f/5/f5d9df2eb58309e_2244.4da9b969a9_g-middle.jpg"/>
          <p:cNvPicPr>
            <a:picLocks noChangeAspect="1" noChangeArrowheads="1"/>
          </p:cNvPicPr>
          <p:nvPr/>
        </p:nvPicPr>
        <p:blipFill>
          <a:blip r:embed="rId3" cstate="print"/>
          <a:srcRect l="6494" r="32467"/>
          <a:stretch>
            <a:fillRect/>
          </a:stretch>
        </p:blipFill>
        <p:spPr bwMode="auto">
          <a:xfrm>
            <a:off x="467544" y="2204864"/>
            <a:ext cx="3913880" cy="42580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Ремонт и обслуживание легковых автомобилей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12961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err="1" smtClean="0"/>
              <a:t>Дердиященко</a:t>
            </a:r>
            <a:r>
              <a:rPr lang="ru-RU" sz="3600" b="1" dirty="0" smtClean="0"/>
              <a:t> Илья </a:t>
            </a:r>
            <a:r>
              <a:rPr lang="ru-RU" sz="3000" dirty="0" smtClean="0"/>
              <a:t>(641 группа)</a:t>
            </a:r>
            <a:r>
              <a:rPr lang="ru-RU" sz="3600" b="1" dirty="0" smtClean="0"/>
              <a:t>          </a:t>
            </a:r>
            <a:r>
              <a:rPr lang="ru-RU" sz="3600" b="1" dirty="0" smtClean="0">
                <a:solidFill>
                  <a:srgbClr val="0070C0"/>
                </a:solidFill>
              </a:rPr>
              <a:t>участник</a:t>
            </a:r>
          </a:p>
          <a:p>
            <a:pPr algn="r">
              <a:buNone/>
            </a:pPr>
            <a:r>
              <a:rPr lang="ru-RU" sz="2800" b="1" dirty="0" smtClean="0"/>
              <a:t>преподаватель Грязнов Дмитрий Владимирович</a:t>
            </a:r>
            <a:endParaRPr lang="ru-RU" sz="2800" b="1" dirty="0"/>
          </a:p>
        </p:txBody>
      </p:sp>
      <p:pic>
        <p:nvPicPr>
          <p:cNvPr id="5122" name="Picture 2" descr="http://patt.karelia.ru/_data/files.thumb/9/e/9e2ccf637b7529c_9939.d7b5fac125_g-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68960"/>
            <a:ext cx="4620344" cy="3465258"/>
          </a:xfrm>
          <a:prstGeom prst="rect">
            <a:avLst/>
          </a:prstGeom>
          <a:noFill/>
        </p:spPr>
      </p:pic>
      <p:pic>
        <p:nvPicPr>
          <p:cNvPr id="5124" name="Picture 4" descr="http://patt.karelia.ru/_data/files.thumb/a/d/ad8348f6a72c9db_9945.f0c11a69a2_g-middle.jpg"/>
          <p:cNvPicPr>
            <a:picLocks noChangeAspect="1" noChangeArrowheads="1"/>
          </p:cNvPicPr>
          <p:nvPr/>
        </p:nvPicPr>
        <p:blipFill>
          <a:blip r:embed="rId3" cstate="print"/>
          <a:srcRect l="33074" t="31500" r="32670" b="13376"/>
          <a:stretch>
            <a:fillRect/>
          </a:stretch>
        </p:blipFill>
        <p:spPr bwMode="auto">
          <a:xfrm>
            <a:off x="510749" y="2492896"/>
            <a:ext cx="3341171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186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WorldSkills Russia</vt:lpstr>
      <vt:lpstr>Церемония открытия г. Петрозаводск</vt:lpstr>
      <vt:lpstr>Администрирование отеля</vt:lpstr>
      <vt:lpstr>Администрирование отеля</vt:lpstr>
      <vt:lpstr>Кузовной ремонт</vt:lpstr>
      <vt:lpstr>Кузовной ремонт</vt:lpstr>
      <vt:lpstr>Кузовной ремонт</vt:lpstr>
      <vt:lpstr>Электромонтаж</vt:lpstr>
      <vt:lpstr>Ремонт и обслуживание легковых автомобилей</vt:lpstr>
      <vt:lpstr>Поварское дело</vt:lpstr>
      <vt:lpstr>Сухое строительство и штукатурные работы</vt:lpstr>
      <vt:lpstr>Сухое строительство и штукатурные работы</vt:lpstr>
      <vt:lpstr>Сухое строительство и штукатурные работы</vt:lpstr>
      <vt:lpstr>Церемония закрытия г. Петрозаводск</vt:lpstr>
      <vt:lpstr>Активность  ГАПОУ РК «Сортавальский колледж» в чемпионатах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WorldSkills Russia</dc:title>
  <dc:creator>admin</dc:creator>
  <cp:lastModifiedBy>admin</cp:lastModifiedBy>
  <cp:revision>54</cp:revision>
  <dcterms:created xsi:type="dcterms:W3CDTF">2017-12-18T05:25:41Z</dcterms:created>
  <dcterms:modified xsi:type="dcterms:W3CDTF">2018-12-25T09:42:20Z</dcterms:modified>
</cp:coreProperties>
</file>