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72" r:id="rId2"/>
    <p:sldId id="256" r:id="rId3"/>
    <p:sldId id="257" r:id="rId4"/>
    <p:sldId id="258" r:id="rId5"/>
    <p:sldId id="268" r:id="rId6"/>
    <p:sldId id="269" r:id="rId7"/>
    <p:sldId id="267" r:id="rId8"/>
    <p:sldId id="259" r:id="rId9"/>
    <p:sldId id="260" r:id="rId10"/>
    <p:sldId id="270" r:id="rId11"/>
    <p:sldId id="271" r:id="rId12"/>
    <p:sldId id="261" r:id="rId13"/>
    <p:sldId id="262" r:id="rId14"/>
    <p:sldId id="266" r:id="rId15"/>
    <p:sldId id="263" r:id="rId16"/>
    <p:sldId id="26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767B0-2847-41FC-A98A-B3139A5583D4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C175C-E178-4D2F-8D0F-58783E170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55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C175C-E178-4D2F-8D0F-58783E170A9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87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B924ED-0F7A-48A8-A0CD-77BA75E0059F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867C59E-CA49-42DA-8208-61C8A79FDD4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445" y="465668"/>
            <a:ext cx="10590663" cy="570156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</a:t>
            </a:r>
            <a:r>
              <a:rPr lang="ru-RU" sz="32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выбираю спорт, как альтернативу пагубным привычкам</a:t>
            </a:r>
            <a: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</a:t>
            </a:r>
            <a:r>
              <a:rPr lang="ru-RU" sz="32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за собой</a:t>
            </a:r>
            <a: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работы: «</a:t>
            </a:r>
            <a:r>
              <a:rPr lang="ru-RU" sz="32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страну здоровья</a:t>
            </a:r>
            <a: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Участники: </a:t>
            </a:r>
            <a:r>
              <a:rPr lang="ru-RU" sz="32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педагогов ДОУ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Никонова И.Д.  </a:t>
            </a:r>
            <a:r>
              <a:rPr lang="ru-RU" sz="3200" dirty="0" err="1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Рузавина</a:t>
            </a:r>
            <a: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Л.И.  </a:t>
            </a:r>
            <a:r>
              <a:rPr lang="ru-RU" sz="3200" dirty="0" err="1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Лоева</a:t>
            </a:r>
            <a:r>
              <a:rPr lang="ru-RU" sz="3200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И.Н. Денисов А. П. 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3200" b="1" dirty="0" err="1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Починковский</a:t>
            </a:r>
            <a:r>
              <a:rPr lang="ru-RU" sz="32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№1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Сидорова, д. 2, с. Починки, </a:t>
            </a:r>
            <a:r>
              <a:rPr lang="ru-RU" sz="3200" b="1" dirty="0" err="1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Починковский</a:t>
            </a:r>
            <a:r>
              <a:rPr lang="ru-RU" sz="32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607910 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 (83197) 5 09 83 </a:t>
            </a:r>
          </a:p>
        </p:txBody>
      </p:sp>
      <p:pic>
        <p:nvPicPr>
          <p:cNvPr id="4" name="Detskoe_popurri_o_sporte_-_Esli_hochesh_byt_zdorov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150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7834" y="323713"/>
            <a:ext cx="7734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– художественная самодеятельность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37362" y="1594472"/>
            <a:ext cx="4949587" cy="3139321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Однажды волк по кличке «Моня» курить попробовать решил </a:t>
            </a:r>
          </a:p>
          <a:p>
            <a:r>
              <a:rPr lang="ru-RU" dirty="0"/>
              <a:t>Он сигаретку взял и мирно закурил… </a:t>
            </a:r>
          </a:p>
          <a:p>
            <a:r>
              <a:rPr lang="ru-RU" dirty="0"/>
              <a:t>И вдруг наш серый покраснел, а хвост его побагровел </a:t>
            </a:r>
          </a:p>
          <a:p>
            <a:r>
              <a:rPr lang="ru-RU" dirty="0"/>
              <a:t>Четыре лапы затряслись, а пасть затравлено рычит </a:t>
            </a:r>
          </a:p>
          <a:p>
            <a:r>
              <a:rPr lang="ru-RU" dirty="0"/>
              <a:t>И кашляет наш «Моня» гулко и слёзы сыплются из глаз </a:t>
            </a:r>
          </a:p>
          <a:p>
            <a:r>
              <a:rPr lang="ru-RU" dirty="0"/>
              <a:t>И понял он курить не нужно, а то останешься без лап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7" y="1289269"/>
            <a:ext cx="6105688" cy="4579267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8053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3571" y="4681659"/>
            <a:ext cx="6096000" cy="1077218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dirty="0"/>
              <a:t>«Что такое здоровье и как его сохранить и приумножить»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11" y="337781"/>
            <a:ext cx="3730388" cy="279779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0" y="3759958"/>
            <a:ext cx="3894160" cy="292062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278340" y="543594"/>
            <a:ext cx="3921457" cy="2246769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 взрослые и дети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Пользу витаминов этих: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Фрукты, овощи на грядке –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здоровьем все в порядке! </a:t>
            </a:r>
          </a:p>
        </p:txBody>
      </p:sp>
    </p:spTree>
    <p:extLst>
      <p:ext uri="{BB962C8B-B14F-4D97-AF65-F5344CB8AC3E}">
        <p14:creationId xmlns:p14="http://schemas.microsoft.com/office/powerpoint/2010/main" val="641097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Спорт\IMG_4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418" y="993625"/>
            <a:ext cx="4572000" cy="3429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L:\Спорт\IMG_4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07" y="2062843"/>
            <a:ext cx="3320143" cy="442685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:\Спорт\IMG_4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07" y="277586"/>
            <a:ext cx="3108779" cy="414503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9860" y="277586"/>
            <a:ext cx="4087209" cy="523220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Сюжетно – ролевые игры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1745" y="5018543"/>
            <a:ext cx="2264787" cy="584775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«Больница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36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:\Спорт\IMG_4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493485"/>
            <a:ext cx="4209143" cy="315685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Спорт\IMG_4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72" y="1923142"/>
            <a:ext cx="5167086" cy="387531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Рузавина\1 фото\2016 - 2017 год\мл.гр\IMG_28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" y="3860800"/>
            <a:ext cx="3701143" cy="277585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92297" y="651260"/>
            <a:ext cx="5944576" cy="646331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Урок здоровья для родителей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58114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Спорт\IMG_4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06401"/>
            <a:ext cx="4165599" cy="312419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L:\Спорт\_DSC1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68" y="3530600"/>
            <a:ext cx="4623780" cy="307101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05099" y="406401"/>
            <a:ext cx="4731224" cy="203132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Спорт </a:t>
            </a:r>
            <a:r>
              <a:rPr lang="ru-RU" dirty="0"/>
              <a:t>– это жизнь. Это легкость движенья.</a:t>
            </a:r>
          </a:p>
          <a:p>
            <a:r>
              <a:rPr lang="ru-RU" dirty="0"/>
              <a:t>Спорт вызывает у всех уваженье.</a:t>
            </a:r>
          </a:p>
          <a:p>
            <a:r>
              <a:rPr lang="ru-RU" dirty="0"/>
              <a:t>Спорт продвигает всех вверх и вперед.</a:t>
            </a:r>
          </a:p>
          <a:p>
            <a:r>
              <a:rPr lang="ru-RU" dirty="0"/>
              <a:t>Бодрость, здоровье он всем придает.</a:t>
            </a:r>
          </a:p>
          <a:p>
            <a:r>
              <a:rPr lang="ru-RU" dirty="0"/>
              <a:t>Все, кто активен и кто не ленится,</a:t>
            </a:r>
          </a:p>
          <a:p>
            <a:r>
              <a:rPr lang="ru-RU" dirty="0"/>
              <a:t>Могут со спортом легко подружиться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1965" y="3611858"/>
            <a:ext cx="3416869" cy="256265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332608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4429" y="1138745"/>
            <a:ext cx="2654253" cy="1077218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Драматизация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сказок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4" y="1023581"/>
            <a:ext cx="4125612" cy="309420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15" y="987663"/>
            <a:ext cx="4139259" cy="310444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5272" y="3280393"/>
            <a:ext cx="4323687" cy="259421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57020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2155" y="248399"/>
            <a:ext cx="3243618" cy="5632311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Полезен он для всех.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Удача и успех.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мной ты навсегда.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это судьба.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 у всех в крови!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поднялся и беги.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 вдохни.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Счастливым будешь ты!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(Железнов Кирилл)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688" y="4480632"/>
            <a:ext cx="4907705" cy="1499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33" y="248399"/>
            <a:ext cx="5122460" cy="384184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026366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47996" y="5997593"/>
            <a:ext cx="6154783" cy="523220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«Привычкам вредным скажем «Нет!»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6106" y="230386"/>
            <a:ext cx="8402428" cy="584775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оздоровительное мероприятие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815161"/>
            <a:ext cx="3818160" cy="229089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60" y="3276242"/>
            <a:ext cx="4098053" cy="245883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098" name="Picture 2" descr="L:\Спорт\IMG_0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2" y="3276242"/>
            <a:ext cx="2561067" cy="341475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41991" y="1037039"/>
            <a:ext cx="4649337" cy="2031325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билось ровно сердце, как мотор,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ни курить, ни пить, ни злиться,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Улыбкой победить любой укор.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 – это сила!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без здоровья в жизни никуда.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вместе будем сильны и красивы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года нам будут не беда! </a:t>
            </a:r>
          </a:p>
        </p:txBody>
      </p:sp>
    </p:spTree>
    <p:extLst>
      <p:ext uri="{BB962C8B-B14F-4D97-AF65-F5344CB8AC3E}">
        <p14:creationId xmlns:p14="http://schemas.microsoft.com/office/powerpoint/2010/main" val="1655742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59564" y="284351"/>
            <a:ext cx="5919441" cy="707886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соревнование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3421" y="5873234"/>
            <a:ext cx="4944943" cy="76944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«Веселая эстафета»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2" y="209787"/>
            <a:ext cx="4236720" cy="317754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85" y="3387327"/>
            <a:ext cx="4340464" cy="3255348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152921"/>
            <a:ext cx="2682875" cy="4468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090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L:\Спорт\20170929_093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31" y="319315"/>
            <a:ext cx="3702317" cy="222139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Спорт\20171026_092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8" y="3885930"/>
            <a:ext cx="4305181" cy="258310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872" y="1281047"/>
            <a:ext cx="3164534" cy="421937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8" y="319315"/>
            <a:ext cx="4005399" cy="301348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8202071" y="4023098"/>
            <a:ext cx="3680346" cy="1631216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Здоровье, сила, ловкость-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спорта пламенный завет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Покажем нашу дружбу, смелость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шлем привет!</a:t>
            </a:r>
          </a:p>
        </p:txBody>
      </p:sp>
    </p:spTree>
    <p:extLst>
      <p:ext uri="{BB962C8B-B14F-4D97-AF65-F5344CB8AC3E}">
        <p14:creationId xmlns:p14="http://schemas.microsoft.com/office/powerpoint/2010/main" val="3974351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9861" y="285080"/>
            <a:ext cx="3065113" cy="1569660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9" y="163773"/>
            <a:ext cx="2947916" cy="221093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40" y="163773"/>
            <a:ext cx="5258937" cy="3944203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6168" y="3047103"/>
            <a:ext cx="4235733" cy="317680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43676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9177" y="269122"/>
            <a:ext cx="5122364" cy="646331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5" y="1251762"/>
            <a:ext cx="4967786" cy="372584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39649" y="269122"/>
            <a:ext cx="4089838" cy="58477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коллаж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72" y="1869939"/>
            <a:ext cx="4945417" cy="370906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429037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1370" y="460190"/>
            <a:ext cx="3103607" cy="523220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 здоровья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4236" y="3083240"/>
            <a:ext cx="3250826" cy="523220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«Мы - спортсмены»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824" y="460190"/>
            <a:ext cx="3457433" cy="259307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7" y="121300"/>
            <a:ext cx="3471635" cy="260372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9" y="3964675"/>
            <a:ext cx="3371553" cy="252866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97" y="3572720"/>
            <a:ext cx="3894160" cy="292062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284016" y="2046870"/>
            <a:ext cx="3154014" cy="3170099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смелым, и сильным, и ловким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спортом всегда по пути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 не страшат тренировки-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сердце стучится в груди.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смелым, и сильным, и ловким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надо всегда впереди.</a:t>
            </a:r>
          </a:p>
        </p:txBody>
      </p:sp>
    </p:spTree>
    <p:extLst>
      <p:ext uri="{BB962C8B-B14F-4D97-AF65-F5344CB8AC3E}">
        <p14:creationId xmlns:p14="http://schemas.microsoft.com/office/powerpoint/2010/main" val="3222631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2248" y="1565748"/>
            <a:ext cx="6114193" cy="344672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8413" y="1522485"/>
            <a:ext cx="5733142" cy="323191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02"/>
          <a:stretch/>
        </p:blipFill>
        <p:spPr>
          <a:xfrm rot="5400000">
            <a:off x="3699419" y="1003039"/>
            <a:ext cx="4790366" cy="446373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367541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Рузавина\1 фото\2016 - 2017 год\Зарядка\IMG_3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5" y="348343"/>
            <a:ext cx="3367315" cy="252548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Рузавина\1 фото\2016 - 2017 год\мл.гр\IMG_2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108" y="1059543"/>
            <a:ext cx="3483428" cy="464457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Рузавина\1 фото\2016 - 2017 год\Сентябрь\IMG_25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58" y="3483429"/>
            <a:ext cx="4083352" cy="3062514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81258" y="519506"/>
            <a:ext cx="3311857" cy="2554545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любит ленивых,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быстро сдается.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Ненадежных, трусливых.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над ними смеется.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Благосклонен он очень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тем, кто духом силен.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победы дарует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выносливым он.</a:t>
            </a:r>
          </a:p>
        </p:txBody>
      </p:sp>
    </p:spTree>
    <p:extLst>
      <p:ext uri="{BB962C8B-B14F-4D97-AF65-F5344CB8AC3E}">
        <p14:creationId xmlns:p14="http://schemas.microsoft.com/office/powerpoint/2010/main" val="650139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353</TotalTime>
  <Words>412</Words>
  <Application>Microsoft Office PowerPoint</Application>
  <PresentationFormat>Широкоэкранный</PresentationFormat>
  <Paragraphs>85</Paragraphs>
  <Slides>16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 ДОУ Починковский детский сад №1  </dc:title>
  <dc:creator>Лоева</dc:creator>
  <cp:lastModifiedBy>1</cp:lastModifiedBy>
  <cp:revision>30</cp:revision>
  <dcterms:created xsi:type="dcterms:W3CDTF">2018-01-19T10:39:53Z</dcterms:created>
  <dcterms:modified xsi:type="dcterms:W3CDTF">2018-01-22T11:18:52Z</dcterms:modified>
</cp:coreProperties>
</file>