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5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85875"/>
            <a:ext cx="2041409" cy="15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9" y="1484784"/>
            <a:ext cx="1601851" cy="92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825" y="11663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Районное методическое объединение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воспитателей по интеллектуальному воспитанию детей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348880"/>
            <a:ext cx="6400800" cy="367240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обучать ребенка правилам безопасности по народным сказкам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МБДОУ 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№1 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Рузавина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86" y="5501694"/>
            <a:ext cx="1813483" cy="125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68" y="2996952"/>
            <a:ext cx="1647913" cy="22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1" r="24835" b="15945"/>
          <a:stretch/>
        </p:blipFill>
        <p:spPr bwMode="auto">
          <a:xfrm>
            <a:off x="3707904" y="5045723"/>
            <a:ext cx="1895791" cy="172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5310"/>
            <a:ext cx="22669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110505"/>
            <a:ext cx="2189989" cy="164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9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лучше запомнили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Простые правила: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Прежде чем рассказывать-читать новую сказку, определите для себя: какие полезные уроки для ребенка зашифрованы в ней.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Рассказывайте сказки.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Можно, конечно, и читать, но - устный строй речи отличается: он более теплый, более доверительный...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Покажите свое отношение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к героям, к происходящим событиям. Но вспомните: вы осуждаете не самого сказочного героя, вы осуждаете его поступок. А самого героя вы жалеете, восхищаетесь им и т. п.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перестарайтесь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Не стоит увлекаться и рассказывать историю страшным и заунывным голосом,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рыдать над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бедным героем. Малыш перехватит вашу реакцию и тогда уж точно перепугается. Ваша задача - не испугать, а научить держать ушки на макушке.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Обращайте внимание на иллюстрации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У детей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эйдическая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память (это значит образная, яркая). Баба-Яга, созданная воображением ребенка, и нарисованная Баба-Яга - вещи разные. Детская психика "подстраховывается": она не создаст ужасно страшную картинку. А вот то, что малыш увидел, - так и будет стоять у него перед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глазами.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37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450" y="476672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Задавайте вопросы. 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ребенок пока говорить не умеет (или разговаривает еще плохо), он все равно вас поймет. Суть вопроса ведь даже не в том, чтобы сразу получить правильный ответ. Вопрос подчеркивает главное, заставляет задуматься. А вам (нам) как раз это и надо.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Побуждайте малыша задавать вопросы вам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(впрочем, у них это получается без проблем, тут главное - не отойти от темы).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Реагируйте эмоционально.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Маленькие дети способны спрашивать и отвечать жестами, звуками, действием. Они реагируют эмоционально, а то, что прожито через эмоции, глубже остается в нас.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Повторяйте.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Не старайтесь комментировать сказку каждый раз, когда ее читаете. Но время от времени возвращаться к такому обсуждению желательно.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Закрепление пройденного проводите по-разному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Много времени и сил у вас это не отнимет. Нужно только одно: ваш хороший настрой.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007" y="111018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Сказки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это учебник, по которому маленький человек начинает учиться жить. Это только по форме сказки иносказательны, а содержание их - жизненный опыт многих поколений. Сказки многослойны, и один из слоев - те самые уроки безопасности, которые должны освоить наши дети. Слушая и "обсуждая" с вами народные сказки, играя в них, малыш легко усвоит, что в "другом", большом мире необходимо соблюдать определенные правила. Раз, за разом повторяя эти нехитрые, но очень важные "сказочные" истины, вы научаете ребенка и бдительности, и осторожности. Причем (что очень важно!) не запугивая и не очерняя окружающий мир. Постепенно дети смогут понять, что мир - разный, что есть в нем и добрые, и злые и от тебя самого зависит, в какие руки, в какое окружение ты попадешь. А если вдруг попадешь в переделку - как из нее выберешься, чтоб вернуться домой целым и невредимым.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68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фото\2016 - 2017 год\День Мамы\IMG_3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915816" cy="218686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210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1 фото\2015-2016год\День матери\IMG_1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203848" cy="240288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Перед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педагогами, родителями, воспитателями стоит вопрос: «Как обеспечить безопасность и здоровый образ жизни нашим детям?»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Ребенок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попадает в различные жизненные ситуации, в которых он может просто растеряться.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Что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делаем для обеспечения безопасности наших воспитанников?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Рассмотрим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 из направлений работы над данной проблемой.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1 фото\2016 - 2017 год\Фото\IMG_3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3888432" cy="291632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6328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Вспомним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сказки для самых маленьких, которые плохо оканчиваются? Колобок съеден, у курочки Рябы яичко упало и разбилось, Снегурочка растаяла над костром, теремок развалился, от козлика рожки да ножки в лесу остались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Сказки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постарше, как правило, заканчиваются хорошо. В них герои, преодолев все трудности и каверзы судьбы, благополучно выпутываются из переделок и начинают "жить-поживать".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Неужели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наши предки гуманнее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могли что-нибудь придумать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 нравилось детей запугивать?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3789040"/>
            <a:ext cx="1800200" cy="29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Конечно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нет. Первые сказки, которые слышат наши дети, и в самом деле в чем-то походят на страшилки. Но, думается, это страшилки не для детей, а как раз для родителей и окружающих взрослых. Кто должен бдительно следить за младенцем, кто целиком и полностью отвечает за его благополучие, пока он так беспомощен? Вот им-то и объясняется, что будет, если: 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если младенца положить на краю;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если оставить без присмотра (или оставить ребенка под присмотром ненадежных людей);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если по вашему недогляду "хвостиком заденет", чего задевать не полагается;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если положить "остывать на окошке" без надзора;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если сбежит в неисследованное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есть неподготовленное для него)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место. 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2860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7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предостерегают родителей и предупреждают их о последствиях. Причем в той самой форме, которую легко и охотно воспринимает наше подсознание. Это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напоминалки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нас. Емкие, короткие, образные. Возьмите любую сказку - и вы найдете в ней массу полезных советов-напоминаний по технике безопасности.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Попробуйте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самим подставить названия сказок к этим вышеперечисленным советам-предостережениям. Заметите в сказках еще много чего интересного. Например, о том, что опасно оставлять ребенка без присмотра, говорится в сказках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«Колобок», «Гуси-лебеди», «Кот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петух 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лиса», «Сестрица Аленушка и братец Иванушка»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6146" name="Picture 2" descr="D:\1 фото\2014 - 2015 год\Сюжетные игры\DSCN2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0" y="3933056"/>
            <a:ext cx="3707904" cy="278092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1 фото\2017-2018 год\Занятия\20171010_091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61" y="3618360"/>
            <a:ext cx="1872208" cy="312034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народных сказках есть четкая инструкция о том, что можно и чего нельзя делать, пока ты ребенок. И малыш впитывает ее буквально с молоком матери.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мамы - во все времена - поют своим малышам колыбельную "Баю-баюшки-баю, не ложись на краю, придет серенький волчок и ухватит за бочок...". Слушая песенку, малыш осваивает важнейшее для него понятие: что такое край. Поэтическая форма помогает ребенку прочувствовать и усвоить такие понятия: "край", "свое, надежное" - "чужое, опасное".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 а что случится, если все-таки зайдешь за край? Да еще один, да еще без спроса? И об этом он уже знает. Из песенки про серенького козлика, например, которому вздумалось "в лес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погуляти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". ("Что с ним случилось? Да-да, "остались от козлика рожки да ножки".)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из истории про колобка, которому тоже вздумалось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000" dirty="0"/>
          </a:p>
        </p:txBody>
      </p:sp>
      <p:pic>
        <p:nvPicPr>
          <p:cNvPr id="7170" name="Picture 2" descr="D:\1 фото\2017-2018 год\Занятия\20171031_091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9845"/>
            <a:ext cx="3347864" cy="20087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сказочные "инструкции по безопасности" перетекают от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напевки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 присказке, от присказки к сказке и растут вместе с малышами.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сказке все сказано, все объяснено. Ваша задача - лишь акцентировать детское внимание на некоторых местах.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Маленькие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"срисовывают" отношение к чему- или кому-либо с родителей (как мама/папа, так и я). Вот и покажите свое отношение к поступкам беспечного героя.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обратите внимание! - никто колобка не осуждает. Это отличный пример для нас: мы не осуждаем ребенка, мы можем лишь осудить поступок, который он совершил, и дать правильные ориентиры на будущее. Итак, не ругая, не принижая самого героя,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оценку его поведению.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Помогите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ребенку понять: в чем же ошибка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колобка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(что он сделал неправильно и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чтоб лиса -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проглотила).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делать, чтоб не пропасть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0" y="4365104"/>
            <a:ext cx="3240360" cy="194421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922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559" y="54868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Сказки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напевки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колыбельные для младенцев - это учебник, в котором записаны базисные понятия безопасности для малышей.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от сказок польза была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Прокомментируйте то, о чем вы рассказываете.</a:t>
            </a:r>
            <a:b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Комментарий может быть очень простой: скажите "ай-ай-ай!" - вот и ясно ваше отношение к поступку (проступку) колобка.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Задайте малышу вопросы:</a:t>
            </a:r>
            <a:b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Почему же убежал колобок?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А можно ли было убегать одному в лес (вот он снова - основной мотив: чужой, чуждый и опасный, неизвестный край).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 кем колобок встретился?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От кого убежал?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А кто его обхитрил?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Почему пропал колобок? (Потому что нарушил запрет, потому что пошел один, а разве можно уходить одному?)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Сделайте вывод в доступной для малыша форме.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99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Не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торопитесь конкретизировать сказку, лишать ее волшебного ореола, сразу же приводя примеры из реальной жизни. Пусть сказка пока остается только сказкой. Как конкретно должен поступать в экстремальной ситуации ребенок - будете учить потом, когда подрастет. Сейчас ваша задача - заложить фундамент безопасности. Будет фундамент крепкий - и здание (знание!), возводимое на нем, не рухнет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Побеседовать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волчках и колобках не поздно, когда ребенку и 3, и 5 лет. Но тут вы можете углубить его знания по этой же теме. Просто вспомните вместе с ребенком другие народные сказки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А какие еще сказочные герои путешествовали одни, без взрослых?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Кто не послушался и попал в беду?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А что надо было сделать этому герою?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Кто спас его/ее?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Как бы ты поступил на его/ее месте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Как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думаешь?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очень хороший вопрос, чаще задавайте его детям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Малыш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должен усвоить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уходить (убегать) без спросу нельзя, разговаривать с незнакомыми людьми нельзя. Добрый с виду незнакомец может оказаться злым, опасным, может обидеть. Не заговаривай зубы - убегай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7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125</TotalTime>
  <Words>429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Courier New</vt:lpstr>
      <vt:lpstr>Times New Roman</vt:lpstr>
      <vt:lpstr>Trebuchet MS</vt:lpstr>
      <vt:lpstr>Verdana</vt:lpstr>
      <vt:lpstr>Wingdings 2</vt:lpstr>
      <vt:lpstr>Spring</vt:lpstr>
      <vt:lpstr>Районное методическое объединение воспитателей по интеллектуальному воспитанию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Районное методическое объединение воспитателей по интеллектуальному воспитанию детей дошкольного возраста</dc:title>
  <dc:creator>user</dc:creator>
  <cp:lastModifiedBy>1</cp:lastModifiedBy>
  <cp:revision>13</cp:revision>
  <dcterms:created xsi:type="dcterms:W3CDTF">2018-01-31T15:28:52Z</dcterms:created>
  <dcterms:modified xsi:type="dcterms:W3CDTF">2018-03-23T10:12:44Z</dcterms:modified>
</cp:coreProperties>
</file>