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63" r:id="rId3"/>
    <p:sldId id="262" r:id="rId4"/>
    <p:sldId id="259" r:id="rId5"/>
    <p:sldId id="260" r:id="rId6"/>
    <p:sldId id="264" r:id="rId7"/>
    <p:sldId id="265" r:id="rId8"/>
    <p:sldId id="266" r:id="rId9"/>
    <p:sldId id="267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7667"/>
    <a:srgbClr val="339966"/>
    <a:srgbClr val="1671F6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37" autoAdjust="0"/>
  </p:normalViewPr>
  <p:slideViewPr>
    <p:cSldViewPr>
      <p:cViewPr varScale="1">
        <p:scale>
          <a:sx n="61" d="100"/>
          <a:sy n="61" d="100"/>
        </p:scale>
        <p:origin x="-116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pic>
        <p:nvPicPr>
          <p:cNvPr id="7" name="Рисунок 6" descr="karanda42 - копия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72400" y="6021288"/>
            <a:ext cx="720080" cy="63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66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68448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483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CC">
            <a:alpha val="4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 (1)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260648"/>
            <a:ext cx="8496944" cy="6381328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</p:pic>
      <p:pic>
        <p:nvPicPr>
          <p:cNvPr id="9" name="Рисунок 8" descr="021_w508_h477.jp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188640"/>
            <a:ext cx="1404949" cy="132132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pic>
        <p:nvPicPr>
          <p:cNvPr id="10" name="Рисунок 9" descr="karanda42 - копия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172400" y="6021288"/>
            <a:ext cx="720080" cy="631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845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652474"/>
            <a:ext cx="7772400" cy="1470025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В мире звуков и букв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7744" y="2132856"/>
            <a:ext cx="6400800" cy="1752600"/>
          </a:xfrm>
        </p:spPr>
        <p:txBody>
          <a:bodyPr/>
          <a:lstStyle/>
          <a:p>
            <a:r>
              <a:rPr lang="ru-RU" b="1" i="1" dirty="0" smtClean="0">
                <a:solidFill>
                  <a:srgbClr val="00B050"/>
                </a:solidFill>
              </a:rPr>
              <a:t>Внеклассное мероприятие </a:t>
            </a:r>
          </a:p>
          <a:p>
            <a:r>
              <a:rPr lang="ru-RU" b="1" i="1" dirty="0" smtClean="0">
                <a:solidFill>
                  <a:srgbClr val="00B050"/>
                </a:solidFill>
              </a:rPr>
              <a:t>по русскому языку </a:t>
            </a:r>
          </a:p>
          <a:p>
            <a:r>
              <a:rPr lang="ru-RU" b="1" i="1" dirty="0" smtClean="0">
                <a:solidFill>
                  <a:srgbClr val="00B050"/>
                </a:solidFill>
              </a:rPr>
              <a:t>в 1 – 2 классах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5418233"/>
            <a:ext cx="34252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A57667"/>
                </a:solidFill>
              </a:rPr>
              <a:t>Учитель: </a:t>
            </a:r>
            <a:r>
              <a:rPr lang="ru-RU" sz="2400" b="1" dirty="0" err="1" smtClean="0">
                <a:solidFill>
                  <a:srgbClr val="A57667"/>
                </a:solidFill>
              </a:rPr>
              <a:t>Киршеева</a:t>
            </a:r>
            <a:r>
              <a:rPr lang="ru-RU" sz="2400" b="1" dirty="0" smtClean="0">
                <a:solidFill>
                  <a:srgbClr val="A57667"/>
                </a:solidFill>
              </a:rPr>
              <a:t> Е.Ю.</a:t>
            </a:r>
            <a:endParaRPr lang="ru-RU" sz="2400" b="1" dirty="0">
              <a:solidFill>
                <a:srgbClr val="A57667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6021288"/>
            <a:ext cx="8066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9966"/>
                </a:solidFill>
              </a:rPr>
              <a:t>2013</a:t>
            </a:r>
            <a:endParaRPr lang="ru-RU" sz="2400" b="1" dirty="0">
              <a:solidFill>
                <a:srgbClr val="3399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15816" y="507900"/>
            <a:ext cx="2405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A57667"/>
                </a:solidFill>
              </a:rPr>
              <a:t>МКОУ СОШ п. Кривцы</a:t>
            </a:r>
            <a:endParaRPr lang="ru-RU" b="1" dirty="0">
              <a:solidFill>
                <a:srgbClr val="A57667"/>
              </a:solidFill>
            </a:endParaRPr>
          </a:p>
        </p:txBody>
      </p:sp>
      <p:pic>
        <p:nvPicPr>
          <p:cNvPr id="4098" name="Picture 2" descr="C:\Users\Елена\Downloads\x_f53b8c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838965"/>
            <a:ext cx="2832359" cy="29620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10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62541" y="476672"/>
            <a:ext cx="8218918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</a:t>
            </a:r>
            <a:b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6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 внимание и участие!</a:t>
            </a:r>
            <a:endParaRPr lang="ru-RU" sz="6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2291" name="Picture 3" descr="C:\Users\Елена\Downloads\Boo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417634"/>
            <a:ext cx="4448175" cy="3438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L:\DCIM\106_PANA\P106051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61"/>
          <a:stretch/>
        </p:blipFill>
        <p:spPr bwMode="auto">
          <a:xfrm>
            <a:off x="2555536" y="2472087"/>
            <a:ext cx="3296526" cy="16376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0290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20688"/>
            <a:ext cx="822960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ts val="0"/>
              </a:spcBef>
            </a:pPr>
            <a:r>
              <a:rPr lang="ru-RU" sz="60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n-ea"/>
                <a:cs typeface="+mn-cs"/>
              </a:rPr>
              <a:t>    </a:t>
            </a:r>
            <a:r>
              <a:rPr lang="ru-RU" sz="6700" b="1" dirty="0" smtClean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+mn-ea"/>
                <a:cs typeface="+mn-cs"/>
              </a:rPr>
              <a:t>Благодарим учебники </a:t>
            </a:r>
            <a:endParaRPr lang="ru-RU" sz="67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ea typeface="+mn-ea"/>
              <a:cs typeface="+mn-cs"/>
            </a:endParaRPr>
          </a:p>
        </p:txBody>
      </p:sp>
      <p:pic>
        <p:nvPicPr>
          <p:cNvPr id="1027" name="Picture 3" descr="C:\Users\Елена\Downloads\Attachmen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402" y="2420888"/>
            <a:ext cx="2520280" cy="333370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Елена\Downloads\Attachment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435" y="2420888"/>
            <a:ext cx="2493610" cy="3333703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Елена\Downloads\Attachment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61" y="2420888"/>
            <a:ext cx="2492717" cy="333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975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7878" y="327994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Буквы и звуки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352756" y="1514515"/>
            <a:ext cx="835292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339966"/>
                </a:solidFill>
              </a:rPr>
              <a:t>        видим                                 слышим </a:t>
            </a:r>
          </a:p>
          <a:p>
            <a:r>
              <a:rPr lang="ru-RU" sz="3600" b="1" dirty="0" smtClean="0">
                <a:solidFill>
                  <a:srgbClr val="339966"/>
                </a:solidFill>
              </a:rPr>
              <a:t>        пишем                                произносим</a:t>
            </a:r>
          </a:p>
          <a:p>
            <a:r>
              <a:rPr lang="ru-RU" sz="3600" b="1" dirty="0" smtClean="0">
                <a:solidFill>
                  <a:srgbClr val="339966"/>
                </a:solidFill>
              </a:rPr>
              <a:t>        читаем</a:t>
            </a:r>
          </a:p>
          <a:p>
            <a:r>
              <a:rPr lang="ru-RU" sz="3600" b="1" dirty="0" smtClean="0">
                <a:solidFill>
                  <a:srgbClr val="339966"/>
                </a:solidFill>
              </a:rPr>
              <a:t>                                    </a:t>
            </a:r>
            <a:endParaRPr lang="ru-RU" sz="3600" b="1" dirty="0">
              <a:solidFill>
                <a:srgbClr val="339966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988" y="3154970"/>
            <a:ext cx="7086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A57667"/>
                </a:solidFill>
              </a:rPr>
              <a:t>Н</a:t>
            </a:r>
            <a:r>
              <a:rPr lang="ru-RU" sz="3600" b="1" i="1" dirty="0" smtClean="0">
                <a:solidFill>
                  <a:srgbClr val="A57667"/>
                </a:solidFill>
              </a:rPr>
              <a:t>аука о звуках речи – фонетика </a:t>
            </a:r>
            <a:endParaRPr lang="ru-RU" sz="3600" b="1" i="1" dirty="0">
              <a:solidFill>
                <a:srgbClr val="A57667"/>
              </a:solidFill>
            </a:endParaRPr>
          </a:p>
        </p:txBody>
      </p:sp>
      <p:pic>
        <p:nvPicPr>
          <p:cNvPr id="5122" name="Picture 2" descr="C:\Users\Елена\Downloads\2._Uchastniki_konkurs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838892"/>
            <a:ext cx="2520280" cy="2326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03848" y="3891888"/>
            <a:ext cx="551950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>
                <a:solidFill>
                  <a:srgbClr val="C00000"/>
                </a:solidFill>
              </a:rPr>
              <a:t>Н</a:t>
            </a:r>
            <a:r>
              <a:rPr lang="ru-RU" sz="3600" b="1" i="1" dirty="0" smtClean="0">
                <a:solidFill>
                  <a:srgbClr val="C00000"/>
                </a:solidFill>
              </a:rPr>
              <a:t>аука о правильной  </a:t>
            </a:r>
          </a:p>
          <a:p>
            <a:r>
              <a:rPr lang="ru-RU" sz="3600" b="1" i="1" dirty="0" smtClean="0">
                <a:solidFill>
                  <a:srgbClr val="C00000"/>
                </a:solidFill>
              </a:rPr>
              <a:t>записи звучащей речи – </a:t>
            </a:r>
          </a:p>
          <a:p>
            <a:r>
              <a:rPr lang="ru-RU" sz="3600" b="1" i="1" dirty="0" smtClean="0">
                <a:solidFill>
                  <a:srgbClr val="C00000"/>
                </a:solidFill>
              </a:rPr>
              <a:t>графика  </a:t>
            </a:r>
            <a:endParaRPr lang="ru-RU" sz="3600" b="1" i="1" dirty="0">
              <a:solidFill>
                <a:srgbClr val="C00000"/>
              </a:solidFill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H="1">
            <a:off x="1835696" y="1196752"/>
            <a:ext cx="2113384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882896" y="1196752"/>
            <a:ext cx="964732" cy="5040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159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72" y="476672"/>
            <a:ext cx="8676456" cy="114300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1150 лет 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славянской письменности</a:t>
            </a:r>
            <a:r>
              <a:rPr lang="ru-RU" sz="5400" dirty="0" smtClean="0"/>
              <a:t>    </a:t>
            </a:r>
            <a:endParaRPr lang="ru-RU" sz="5400" dirty="0"/>
          </a:p>
        </p:txBody>
      </p:sp>
      <p:pic>
        <p:nvPicPr>
          <p:cNvPr id="2050" name="Picture 2" descr="C:\Users\Елена\Downloads\4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204864"/>
            <a:ext cx="5224241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06172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676456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Создатели славянской письменности</a:t>
            </a:r>
            <a:endParaRPr lang="ru-RU" sz="5400" dirty="0"/>
          </a:p>
        </p:txBody>
      </p:sp>
      <p:pic>
        <p:nvPicPr>
          <p:cNvPr id="3074" name="Picture 2" descr="C:\Users\Елена\Downloads\KIRILL-MEFODI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079039"/>
            <a:ext cx="2592300" cy="388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860031" y="2455804"/>
            <a:ext cx="329006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339966"/>
                </a:solidFill>
              </a:rPr>
              <a:t>Кирилл </a:t>
            </a:r>
          </a:p>
          <a:p>
            <a:r>
              <a:rPr lang="ru-RU" sz="5400" b="1" dirty="0" smtClean="0">
                <a:solidFill>
                  <a:srgbClr val="339966"/>
                </a:solidFill>
              </a:rPr>
              <a:t>Мефодий </a:t>
            </a:r>
            <a:endParaRPr lang="ru-RU" sz="5400" b="1" dirty="0">
              <a:solidFill>
                <a:srgbClr val="3399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26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Фонетическая зарядка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628800"/>
            <a:ext cx="792088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сон – стон                                     салка - скалка</a:t>
            </a:r>
          </a:p>
          <a:p>
            <a:r>
              <a:rPr lang="ru-RU" sz="2800" dirty="0"/>
              <a:t>сок – сток                                    </a:t>
            </a:r>
            <a:r>
              <a:rPr lang="ru-RU" sz="2800" dirty="0" smtClean="0"/>
              <a:t>  </a:t>
            </a:r>
            <a:r>
              <a:rPr lang="ru-RU" sz="2800" dirty="0"/>
              <a:t>кошка - крошка</a:t>
            </a:r>
          </a:p>
          <a:p>
            <a:r>
              <a:rPr lang="ru-RU" sz="2800" dirty="0"/>
              <a:t>сук – стук                                     </a:t>
            </a:r>
            <a:r>
              <a:rPr lang="ru-RU" sz="2800" dirty="0" smtClean="0"/>
              <a:t>  тучка </a:t>
            </a:r>
            <a:r>
              <a:rPr lang="ru-RU" sz="2800" dirty="0"/>
              <a:t>- штучка</a:t>
            </a:r>
          </a:p>
          <a:p>
            <a:r>
              <a:rPr lang="ru-RU" sz="2800" dirty="0"/>
              <a:t>ролик – кролик                           </a:t>
            </a:r>
            <a:r>
              <a:rPr lang="ru-RU" sz="2800" dirty="0" smtClean="0"/>
              <a:t> ямка </a:t>
            </a:r>
            <a:r>
              <a:rPr lang="ru-RU" sz="2800" dirty="0"/>
              <a:t>- лямка   </a:t>
            </a:r>
          </a:p>
          <a:p>
            <a:r>
              <a:rPr lang="ru-RU" sz="2800" dirty="0"/>
              <a:t>кот – крот                                     </a:t>
            </a:r>
            <a:r>
              <a:rPr lang="ru-RU" sz="2800" dirty="0" smtClean="0"/>
              <a:t> тяпка </a:t>
            </a:r>
            <a:r>
              <a:rPr lang="ru-RU" sz="2800" dirty="0"/>
              <a:t>- тряпка</a:t>
            </a:r>
          </a:p>
          <a:p>
            <a:r>
              <a:rPr lang="ru-RU" sz="2800" dirty="0"/>
              <a:t>каска – краска                              пятка - </a:t>
            </a:r>
            <a:r>
              <a:rPr lang="ru-RU" sz="2800" dirty="0" err="1"/>
              <a:t>прятка</a:t>
            </a:r>
            <a:endParaRPr lang="ru-RU" sz="2800" dirty="0"/>
          </a:p>
          <a:p>
            <a:endParaRPr lang="ru-RU" dirty="0"/>
          </a:p>
        </p:txBody>
      </p:sp>
      <p:pic>
        <p:nvPicPr>
          <p:cNvPr id="6146" name="Picture 2" descr="C:\Users\Елена\Downloads\sLX-wD_drc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1304" y="4941168"/>
            <a:ext cx="3043312" cy="1700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435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301" y="260648"/>
            <a:ext cx="82296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Игры со звуками</a:t>
            </a:r>
            <a:endParaRPr lang="ru-RU" sz="6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03848" y="1642232"/>
            <a:ext cx="1575047" cy="42165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р</a:t>
            </a:r>
            <a:r>
              <a:rPr lang="ru-RU" sz="3200" dirty="0" smtClean="0"/>
              <a:t>оза – </a:t>
            </a:r>
          </a:p>
          <a:p>
            <a:r>
              <a:rPr lang="ru-RU" sz="3200" dirty="0"/>
              <a:t>р</a:t>
            </a:r>
            <a:r>
              <a:rPr lang="ru-RU" sz="3200" dirty="0" smtClean="0"/>
              <a:t>убка – </a:t>
            </a:r>
          </a:p>
          <a:p>
            <a:r>
              <a:rPr lang="ru-RU" sz="3200" dirty="0"/>
              <a:t>к</a:t>
            </a:r>
            <a:r>
              <a:rPr lang="ru-RU" sz="3200" dirty="0" smtClean="0"/>
              <a:t>лад – </a:t>
            </a:r>
          </a:p>
          <a:p>
            <a:r>
              <a:rPr lang="ru-RU" sz="3200" dirty="0"/>
              <a:t>у</a:t>
            </a:r>
            <a:r>
              <a:rPr lang="ru-RU" sz="3200" dirty="0" smtClean="0"/>
              <a:t>сы – </a:t>
            </a:r>
          </a:p>
          <a:p>
            <a:r>
              <a:rPr lang="ru-RU" sz="3200" dirty="0"/>
              <a:t>д</a:t>
            </a:r>
            <a:r>
              <a:rPr lang="ru-RU" sz="3200" dirty="0" smtClean="0"/>
              <a:t>ар – 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936" y="4216642"/>
            <a:ext cx="3956765" cy="2211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0733" y="1630278"/>
            <a:ext cx="159409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/>
              <a:t>г</a:t>
            </a:r>
            <a:r>
              <a:rPr lang="ru-RU" sz="3200" dirty="0" smtClean="0"/>
              <a:t>о</a:t>
            </a:r>
            <a:r>
              <a:rPr lang="ru-RU" sz="3200" dirty="0" smtClean="0">
                <a:solidFill>
                  <a:srgbClr val="FF0000"/>
                </a:solidFill>
              </a:rPr>
              <a:t>р</a:t>
            </a:r>
            <a:r>
              <a:rPr lang="ru-RU" sz="3200" dirty="0" smtClean="0"/>
              <a:t>сть -</a:t>
            </a:r>
          </a:p>
          <a:p>
            <a:r>
              <a:rPr lang="ru-RU" sz="3200" dirty="0"/>
              <a:t>к</a:t>
            </a:r>
            <a:r>
              <a:rPr lang="ru-RU" sz="3200" dirty="0" smtClean="0">
                <a:solidFill>
                  <a:srgbClr val="FF0000"/>
                </a:solidFill>
              </a:rPr>
              <a:t>р</a:t>
            </a:r>
            <a:r>
              <a:rPr lang="ru-RU" sz="3200" dirty="0" smtClean="0"/>
              <a:t>аска -</a:t>
            </a:r>
          </a:p>
          <a:p>
            <a:r>
              <a:rPr lang="ru-RU" sz="3200" dirty="0"/>
              <a:t>с</a:t>
            </a:r>
            <a:r>
              <a:rPr lang="ru-RU" sz="3200" dirty="0" smtClean="0">
                <a:solidFill>
                  <a:srgbClr val="FF0000"/>
                </a:solidFill>
              </a:rPr>
              <a:t>к</a:t>
            </a:r>
            <a:r>
              <a:rPr lang="ru-RU" sz="3200" dirty="0" smtClean="0"/>
              <a:t>лон -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б</a:t>
            </a:r>
            <a:r>
              <a:rPr lang="ru-RU" sz="3200" dirty="0" smtClean="0"/>
              <a:t>еда -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э</a:t>
            </a:r>
            <a:r>
              <a:rPr lang="ru-RU" sz="3200" dirty="0" smtClean="0"/>
              <a:t>кран - 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2103370" y="177823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643116" y="1642232"/>
            <a:ext cx="1214563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 гость</a:t>
            </a:r>
          </a:p>
          <a:p>
            <a:r>
              <a:rPr lang="ru-RU" sz="3200" dirty="0" smtClean="0"/>
              <a:t> каска</a:t>
            </a:r>
          </a:p>
          <a:p>
            <a:r>
              <a:rPr lang="ru-RU" sz="3200" dirty="0" smtClean="0"/>
              <a:t> слон</a:t>
            </a:r>
          </a:p>
          <a:p>
            <a:r>
              <a:rPr lang="ru-RU" sz="3200" dirty="0" smtClean="0"/>
              <a:t> еда</a:t>
            </a:r>
          </a:p>
          <a:p>
            <a:r>
              <a:rPr lang="ru-RU" sz="3200" dirty="0" smtClean="0"/>
              <a:t> кран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458852" y="1625704"/>
            <a:ext cx="1435586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г</a:t>
            </a:r>
            <a:r>
              <a:rPr lang="ru-RU" sz="3200" dirty="0" smtClean="0"/>
              <a:t>роза</a:t>
            </a:r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т</a:t>
            </a:r>
            <a:r>
              <a:rPr lang="ru-RU" sz="3200" dirty="0" smtClean="0"/>
              <a:t>рубка</a:t>
            </a:r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с</a:t>
            </a:r>
            <a:r>
              <a:rPr lang="ru-RU" sz="3200" dirty="0" smtClean="0"/>
              <a:t>клад</a:t>
            </a:r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б</a:t>
            </a:r>
            <a:r>
              <a:rPr lang="ru-RU" sz="3200" dirty="0" smtClean="0"/>
              <a:t>усы</a:t>
            </a:r>
          </a:p>
          <a:p>
            <a:r>
              <a:rPr lang="ru-RU" sz="3200" dirty="0" smtClean="0"/>
              <a:t> </a:t>
            </a:r>
            <a:r>
              <a:rPr lang="ru-RU" sz="3200" dirty="0" smtClean="0">
                <a:solidFill>
                  <a:srgbClr val="FF0000"/>
                </a:solidFill>
              </a:rPr>
              <a:t>у</a:t>
            </a:r>
            <a:r>
              <a:rPr lang="ru-RU" sz="3200" dirty="0" smtClean="0"/>
              <a:t>дар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6156983" y="1625704"/>
            <a:ext cx="1572866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к</a:t>
            </a:r>
            <a:r>
              <a:rPr lang="ru-RU" sz="3200" dirty="0" smtClean="0"/>
              <a:t>орж –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н</a:t>
            </a:r>
            <a:r>
              <a:rPr lang="ru-RU" sz="3200" dirty="0" smtClean="0"/>
              <a:t>огти – 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з</a:t>
            </a:r>
            <a:r>
              <a:rPr lang="ru-RU" sz="3200" dirty="0" smtClean="0"/>
              <a:t>убы – 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п</a:t>
            </a:r>
            <a:r>
              <a:rPr lang="ru-RU" sz="3200" dirty="0" smtClean="0"/>
              <a:t>есок – 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к</a:t>
            </a:r>
            <a:r>
              <a:rPr lang="ru-RU" sz="3200" dirty="0" smtClean="0"/>
              <a:t>лин – </a:t>
            </a:r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596336" y="1608278"/>
            <a:ext cx="210889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0000"/>
                </a:solidFill>
              </a:rPr>
              <a:t>м</a:t>
            </a:r>
            <a:r>
              <a:rPr lang="ru-RU" sz="3200" dirty="0" smtClean="0"/>
              <a:t>орж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к</a:t>
            </a:r>
            <a:r>
              <a:rPr lang="ru-RU" sz="3200" dirty="0" smtClean="0"/>
              <a:t>огти</a:t>
            </a:r>
          </a:p>
          <a:p>
            <a:r>
              <a:rPr lang="ru-RU" sz="3200" dirty="0">
                <a:solidFill>
                  <a:srgbClr val="FF0000"/>
                </a:solidFill>
              </a:rPr>
              <a:t>ш</a:t>
            </a:r>
            <a:r>
              <a:rPr lang="ru-RU" sz="3200" dirty="0" smtClean="0"/>
              <a:t>убы</a:t>
            </a:r>
          </a:p>
          <a:p>
            <a:r>
              <a:rPr lang="ru-RU" sz="3200" dirty="0">
                <a:solidFill>
                  <a:srgbClr val="FF0000"/>
                </a:solidFill>
              </a:rPr>
              <a:t>л</a:t>
            </a:r>
            <a:r>
              <a:rPr lang="ru-RU" sz="3200" dirty="0" smtClean="0"/>
              <a:t>есок</a:t>
            </a:r>
          </a:p>
          <a:p>
            <a:r>
              <a:rPr lang="ru-RU" sz="3200" dirty="0" smtClean="0">
                <a:solidFill>
                  <a:srgbClr val="FF0000"/>
                </a:solidFill>
              </a:rPr>
              <a:t>б</a:t>
            </a:r>
            <a:r>
              <a:rPr lang="ru-RU" sz="3200" dirty="0" smtClean="0"/>
              <a:t>лин</a:t>
            </a:r>
            <a:endParaRPr lang="ru-RU" sz="3200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2857679" y="1727975"/>
            <a:ext cx="0" cy="233858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914033" y="1715997"/>
            <a:ext cx="0" cy="235056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97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1855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Фонетические головоломки</a:t>
            </a:r>
            <a:r>
              <a:rPr lang="ru-RU" dirty="0" smtClean="0"/>
              <a:t>       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43271" y="2743329"/>
            <a:ext cx="25106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рис </a:t>
            </a:r>
            <a:r>
              <a:rPr lang="ru-RU" sz="3600" dirty="0"/>
              <a:t>– </a:t>
            </a:r>
            <a:r>
              <a:rPr lang="ru-RU" sz="3600" dirty="0" smtClean="0"/>
              <a:t>ир</a:t>
            </a:r>
            <a:r>
              <a:rPr lang="ru-RU" sz="3600" b="1" dirty="0" smtClean="0">
                <a:solidFill>
                  <a:srgbClr val="FF0000"/>
                </a:solidFill>
              </a:rPr>
              <a:t>и</a:t>
            </a:r>
            <a:r>
              <a:rPr lang="ru-RU" sz="3600" dirty="0" smtClean="0"/>
              <a:t>с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1480" y="3918227"/>
            <a:ext cx="27067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b="1" dirty="0" smtClean="0">
              <a:solidFill>
                <a:srgbClr val="FF0000"/>
              </a:solidFill>
            </a:endParaRPr>
          </a:p>
          <a:p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тлас </a:t>
            </a:r>
            <a:r>
              <a:rPr lang="ru-RU" sz="3600" dirty="0"/>
              <a:t>– атл</a:t>
            </a:r>
            <a:r>
              <a:rPr lang="ru-RU" sz="3600" b="1" dirty="0">
                <a:solidFill>
                  <a:srgbClr val="FF0000"/>
                </a:solidFill>
              </a:rPr>
              <a:t>а</a:t>
            </a:r>
            <a:r>
              <a:rPr lang="ru-RU" sz="3600" dirty="0"/>
              <a:t>с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37787" y="5044826"/>
            <a:ext cx="290977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3600" dirty="0" smtClean="0"/>
          </a:p>
          <a:p>
            <a:r>
              <a:rPr lang="ru-RU" sz="3600" dirty="0" smtClean="0"/>
              <a:t>з</a:t>
            </a:r>
            <a:r>
              <a:rPr lang="ru-RU" sz="3600" dirty="0" smtClean="0">
                <a:solidFill>
                  <a:srgbClr val="FF0000"/>
                </a:solidFill>
              </a:rPr>
              <a:t>а</a:t>
            </a:r>
            <a:r>
              <a:rPr lang="ru-RU" sz="3600" dirty="0" smtClean="0"/>
              <a:t>мок - зам</a:t>
            </a:r>
            <a:r>
              <a:rPr lang="ru-RU" sz="3600" dirty="0" smtClean="0">
                <a:solidFill>
                  <a:srgbClr val="FF0000"/>
                </a:solidFill>
              </a:rPr>
              <a:t>о</a:t>
            </a:r>
            <a:r>
              <a:rPr lang="ru-RU" sz="3600" dirty="0" smtClean="0"/>
              <a:t>к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4167663"/>
            <a:ext cx="35087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 smtClean="0"/>
          </a:p>
          <a:p>
            <a:endParaRPr lang="ru-RU" sz="3600" dirty="0" smtClean="0"/>
          </a:p>
          <a:p>
            <a:endParaRPr lang="ru-RU" sz="3600" dirty="0"/>
          </a:p>
        </p:txBody>
      </p:sp>
      <p:pic>
        <p:nvPicPr>
          <p:cNvPr id="8194" name="Picture 2" descr="C:\Users\Елена\Downloads\clipart-iris_sm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936" y="2517142"/>
            <a:ext cx="702738" cy="1143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лена\Downloads\post-3-132884959268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379" y="2537733"/>
            <a:ext cx="1806332" cy="110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Елена\Downloads\b112727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990" y="3991958"/>
            <a:ext cx="1153141" cy="1052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Елена\Downloads\шелк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6249" y="3837471"/>
            <a:ext cx="1501462" cy="112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Елена\Downloads\lahneck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7674" y="5259561"/>
            <a:ext cx="1901079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ownloads\69bdb61828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5259561"/>
            <a:ext cx="1583533" cy="123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1668" y="1556792"/>
            <a:ext cx="342234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/>
              <a:t>к</a:t>
            </a:r>
            <a:r>
              <a:rPr lang="ru-RU" sz="3600" dirty="0" smtClean="0"/>
              <a:t>р</a:t>
            </a:r>
            <a:r>
              <a:rPr lang="ru-RU" sz="3600" dirty="0" smtClean="0">
                <a:solidFill>
                  <a:srgbClr val="FF0000"/>
                </a:solidFill>
              </a:rPr>
              <a:t>у</a:t>
            </a:r>
            <a:r>
              <a:rPr lang="ru-RU" sz="3600" dirty="0" smtClean="0"/>
              <a:t>жки - кружк</a:t>
            </a:r>
            <a:r>
              <a:rPr lang="ru-RU" sz="3600" dirty="0" smtClean="0">
                <a:solidFill>
                  <a:srgbClr val="FF0000"/>
                </a:solidFill>
              </a:rPr>
              <a:t>и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53" name="Picture 5" descr="C:\Users\Елена\Downloads\2179859_4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247" y="1407198"/>
            <a:ext cx="1939522" cy="945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Елена\Downloads\87d958e5daa5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870280" y="1194420"/>
            <a:ext cx="1322721" cy="1322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2433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832" y="169432"/>
            <a:ext cx="8229600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Фонетические загадки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8832" y="1340768"/>
            <a:ext cx="842493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arenR"/>
            </a:pPr>
            <a:r>
              <a:rPr lang="ru-RU" sz="2800" dirty="0" smtClean="0"/>
              <a:t>Гусли или балалайка?</a:t>
            </a:r>
            <a:endParaRPr lang="ru-RU" sz="800" dirty="0"/>
          </a:p>
          <a:p>
            <a:pPr marL="342900" indent="-342900">
              <a:buAutoNum type="arabicParenR"/>
            </a:pPr>
            <a:endParaRPr lang="ru-RU" sz="800" dirty="0" smtClean="0"/>
          </a:p>
          <a:p>
            <a:pPr marL="342900" indent="-342900">
              <a:buAutoNum type="arabicParenR"/>
            </a:pPr>
            <a:endParaRPr lang="ru-RU" sz="800" dirty="0"/>
          </a:p>
          <a:p>
            <a:pPr marL="342900" indent="-342900">
              <a:buAutoNum type="arabicParenR"/>
            </a:pPr>
            <a:endParaRPr lang="ru-RU" sz="2800" dirty="0" smtClean="0"/>
          </a:p>
          <a:p>
            <a:r>
              <a:rPr lang="ru-RU" sz="2800" dirty="0" smtClean="0"/>
              <a:t>2) Твист или вальс?</a:t>
            </a:r>
          </a:p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3) Пулька или Пончик?</a:t>
            </a:r>
          </a:p>
          <a:p>
            <a:pPr marL="342900" indent="-342900">
              <a:buAutoNum type="arabicParenR"/>
            </a:pPr>
            <a:endParaRPr lang="ru-RU" sz="2800" dirty="0" smtClean="0"/>
          </a:p>
          <a:p>
            <a:pPr marL="342900" indent="-342900">
              <a:buAutoNum type="arabicParenR"/>
            </a:pPr>
            <a:endParaRPr lang="ru-RU" sz="2800" dirty="0" smtClean="0"/>
          </a:p>
          <a:p>
            <a:r>
              <a:rPr lang="ru-RU" sz="2800" dirty="0" smtClean="0"/>
              <a:t>4) Мама, папа или бабушка?</a:t>
            </a:r>
          </a:p>
          <a:p>
            <a:pPr marL="342900" indent="-342900">
              <a:buAutoNum type="arabicParenR"/>
            </a:pPr>
            <a:endParaRPr lang="ru-RU" sz="2800" dirty="0"/>
          </a:p>
        </p:txBody>
      </p:sp>
      <p:pic>
        <p:nvPicPr>
          <p:cNvPr id="1027" name="Picture 3" descr="C:\Users\Елена\Downloads\e1663e04342724f4ec4fee21573f5bc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085" y="1147063"/>
            <a:ext cx="1583471" cy="158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Users\Елена\Downloads\1536812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010242"/>
            <a:ext cx="1271221" cy="1654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5530" y="2910696"/>
            <a:ext cx="1572733" cy="172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 descr="C:\Users\Елена\Downloads\1316771619_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3" r="15384"/>
          <a:stretch/>
        </p:blipFill>
        <p:spPr bwMode="auto">
          <a:xfrm>
            <a:off x="5375530" y="5059218"/>
            <a:ext cx="1316026" cy="1314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2683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праздник фонетики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203</Words>
  <Application>Microsoft Office PowerPoint</Application>
  <PresentationFormat>Экран (4:3)</PresentationFormat>
  <Paragraphs>85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праздник фонетики</vt:lpstr>
      <vt:lpstr>  В мире звуков и букв</vt:lpstr>
      <vt:lpstr>    Благодарим учебники </vt:lpstr>
      <vt:lpstr>Буквы и звуки</vt:lpstr>
      <vt:lpstr>1150 лет    славянской письменности    </vt:lpstr>
      <vt:lpstr>    Создатели славянской письменности</vt:lpstr>
      <vt:lpstr>      Фонетическая зарядка </vt:lpstr>
      <vt:lpstr>Игры со звуками</vt:lpstr>
      <vt:lpstr>Фонетические головоломки        </vt:lpstr>
      <vt:lpstr>Фонетические загадки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Елена</cp:lastModifiedBy>
  <cp:revision>51</cp:revision>
  <dcterms:created xsi:type="dcterms:W3CDTF">2013-03-10T08:17:34Z</dcterms:created>
  <dcterms:modified xsi:type="dcterms:W3CDTF">2013-03-17T07:18:16Z</dcterms:modified>
</cp:coreProperties>
</file>