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58" r:id="rId5"/>
    <p:sldId id="259" r:id="rId6"/>
    <p:sldId id="256" r:id="rId7"/>
    <p:sldId id="265" r:id="rId8"/>
    <p:sldId id="263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2"/>
    <p:penClr>
      <a:srgbClr val="FF0000"/>
    </p:penClr>
  </p:showPr>
  <p:clrMru>
    <a:srgbClr val="EC0FF1"/>
    <a:srgbClr val="E010F0"/>
    <a:srgbClr val="B30CC0"/>
    <a:srgbClr val="B54BA1"/>
    <a:srgbClr val="B44CA8"/>
    <a:srgbClr val="FF0000"/>
    <a:srgbClr val="FF33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A0D0-B883-4995-B41B-EA0444B83886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3010-4676-43C6-8B58-B21251DA5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50;\Desktop\&#1087;&#1088;&#1080;&#1083;&#1086;&#1078;&#1077;&#1085;&#1080;&#1077;\3.3.4\&#1082;&#1086;&#1085;&#1082;&#1091;&#1088;&#1089;&#1099;%20&#1095;&#1090;&#1077;&#1094;&#1086;&#1074;\&#1074;&#1077;&#1095;&#1077;&#1088;%20&#1087;&#1088;&#1080;%20&#1089;&#1074;&#1077;&#1095;&#1072;&#1093;\&#1056;&#1086;&#1084;&#1072;&#1085;&#1090;&#1080;&#1095;&#1077;&#1089;&#1082;&#1072;&#1103;%20&#1084;&#1077;&#1083;&#1086;&#1076;&#1080;&#1103;.%20&#1048;&#1075;&#1086;&#1088;&#1100;%20&#1050;&#1088;&#1091;&#1090;&#1086;&#1081;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857884" cy="201135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Вечер при свечах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7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2000240"/>
            <a:ext cx="5857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E010F0"/>
                </a:solidFill>
              </a:rPr>
              <a:t>О любви немало песен сложено...</a:t>
            </a:r>
            <a:endParaRPr lang="ru-RU" sz="7200" b="1" dirty="0">
              <a:solidFill>
                <a:srgbClr val="E010F0"/>
              </a:solidFill>
            </a:endParaRPr>
          </a:p>
        </p:txBody>
      </p:sp>
      <p:pic>
        <p:nvPicPr>
          <p:cNvPr id="6" name="Романтическая мелодия. Игорь Крутой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714776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C0FF1"/>
                </a:solidFill>
              </a:rPr>
              <a:t>Награждение победителей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3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G:\103CANON\IMG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4254450" cy="3191130"/>
          </a:xfrm>
          <a:prstGeom prst="rect">
            <a:avLst/>
          </a:prstGeom>
          <a:noFill/>
        </p:spPr>
      </p:pic>
      <p:pic>
        <p:nvPicPr>
          <p:cNvPr id="9219" name="Picture 3" descr="G:\103CANON\IMG_0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496"/>
            <a:ext cx="4214810" cy="31613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027003"/>
            <a:ext cx="4170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Поощрительный приз</a:t>
            </a:r>
          </a:p>
          <a:p>
            <a:pPr algn="ctr"/>
            <a:r>
              <a:rPr lang="ru-RU" sz="2400" b="1" dirty="0" smtClean="0">
                <a:solidFill>
                  <a:srgbClr val="EC0FF1"/>
                </a:solidFill>
              </a:rPr>
              <a:t>Никитин Серёжа</a:t>
            </a:r>
            <a:endParaRPr lang="ru-RU" sz="2400" b="1" dirty="0">
              <a:solidFill>
                <a:srgbClr val="EC0FF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00076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Номинация «</a:t>
            </a:r>
            <a:r>
              <a:rPr lang="ru-RU" sz="2400" b="1" dirty="0" smtClean="0"/>
              <a:t>За оригинальность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b="1" dirty="0" smtClean="0">
                <a:solidFill>
                  <a:srgbClr val="EC0FF1"/>
                </a:solidFill>
              </a:rPr>
              <a:t>Литвина Вероника</a:t>
            </a:r>
            <a:endParaRPr lang="ru-RU" sz="2400" b="1" dirty="0">
              <a:solidFill>
                <a:srgbClr val="EC0FF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2643182"/>
            <a:ext cx="5143504" cy="4214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36121902_1228231634_e4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62557">
            <a:off x="3008184" y="77846"/>
            <a:ext cx="4934947" cy="34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4643470" cy="271464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EC0FF1"/>
                </a:solidFill>
              </a:rPr>
              <a:t>Чаепитие</a:t>
            </a:r>
            <a:endParaRPr lang="ru-RU" sz="6000" dirty="0"/>
          </a:p>
        </p:txBody>
      </p:sp>
      <p:pic>
        <p:nvPicPr>
          <p:cNvPr id="10242" name="Picture 2" descr="G:\103CANON\IMG_0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9434"/>
            <a:ext cx="4357686" cy="3268565"/>
          </a:xfrm>
          <a:prstGeom prst="rect">
            <a:avLst/>
          </a:prstGeom>
          <a:noFill/>
        </p:spPr>
      </p:pic>
      <p:pic>
        <p:nvPicPr>
          <p:cNvPr id="10243" name="Picture 3" descr="G:\103CANON\IMG_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903" y="3571877"/>
            <a:ext cx="4381097" cy="3286124"/>
          </a:xfrm>
          <a:prstGeom prst="rect">
            <a:avLst/>
          </a:prstGeom>
          <a:noFill/>
        </p:spPr>
      </p:pic>
      <p:pic>
        <p:nvPicPr>
          <p:cNvPr id="10" name="Рисунок 9" descr="36121902_1228231634_e4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62557">
            <a:off x="4079755" y="1649483"/>
            <a:ext cx="4934947" cy="34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29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EC0FF1"/>
                </a:solidFill>
              </a:rPr>
              <a:t>Мероприятие подготовили и провели:</a:t>
            </a:r>
            <a:br>
              <a:rPr lang="ru-RU" sz="3600" b="1" dirty="0" smtClean="0">
                <a:solidFill>
                  <a:srgbClr val="EC0FF1"/>
                </a:solidFill>
              </a:rPr>
            </a:br>
            <a:r>
              <a:rPr lang="ru-RU" sz="2800" dirty="0" smtClean="0"/>
              <a:t>Руковолитель МО -  Линькова Н.И.</a:t>
            </a:r>
            <a:br>
              <a:rPr lang="ru-RU" sz="2800" dirty="0" smtClean="0"/>
            </a:br>
            <a:r>
              <a:rPr lang="ru-RU" sz="2800" dirty="0" smtClean="0"/>
              <a:t>Члены МО: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Турчина Г.Н. и  Шелевер Г.М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sz="2800" dirty="0" smtClean="0"/>
              <a:t>библиотекарь Лиукканен Л.В.</a:t>
            </a:r>
            <a:br>
              <a:rPr lang="ru-RU" sz="2800" dirty="0" smtClean="0"/>
            </a:br>
            <a:r>
              <a:rPr lang="ru-RU" sz="3600" b="1" dirty="0" smtClean="0">
                <a:solidFill>
                  <a:srgbClr val="EC0FF1"/>
                </a:solidFill>
              </a:rPr>
              <a:t>Гости вечера: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директор школы Рулёва Т.Н. </a:t>
            </a:r>
            <a:br>
              <a:rPr lang="ru-RU" sz="2800" dirty="0" smtClean="0"/>
            </a:br>
            <a:r>
              <a:rPr lang="ru-RU" sz="2800" dirty="0" smtClean="0"/>
              <a:t>Завуч школы Бельская С.К.</a:t>
            </a:r>
            <a:endParaRPr lang="ru-RU" sz="2800" dirty="0"/>
          </a:p>
        </p:txBody>
      </p:sp>
      <p:pic>
        <p:nvPicPr>
          <p:cNvPr id="11266" name="Picture 2" descr="C:\Documents and Settings\Admin\Рабочий стол\свечи\1386977503_lyubov_kartinki_i_otkritki-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500694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EC0FF1"/>
                </a:solidFill>
              </a:rPr>
              <a:t>План мероприятия</a:t>
            </a:r>
            <a:endParaRPr lang="ru-RU" b="1" dirty="0">
              <a:solidFill>
                <a:srgbClr val="EC0FF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643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43306" y="1071546"/>
            <a:ext cx="5500694" cy="5786454"/>
          </a:xfrm>
        </p:spPr>
        <p:txBody>
          <a:bodyPr/>
          <a:lstStyle/>
          <a:p>
            <a:r>
              <a:rPr lang="ru-RU" dirty="0" smtClean="0"/>
              <a:t>1. Вступительное слово</a:t>
            </a:r>
          </a:p>
          <a:p>
            <a:r>
              <a:rPr lang="ru-RU" dirty="0" smtClean="0"/>
              <a:t>2. Выразительное чтение стихов (в том числе наизусть)</a:t>
            </a:r>
          </a:p>
          <a:p>
            <a:r>
              <a:rPr lang="ru-RU" dirty="0" smtClean="0"/>
              <a:t>3. Просмотр презентации о видах и сущности любви</a:t>
            </a:r>
          </a:p>
          <a:p>
            <a:r>
              <a:rPr lang="ru-RU" dirty="0" smtClean="0"/>
              <a:t>4. Обзор литературы</a:t>
            </a:r>
          </a:p>
          <a:p>
            <a:r>
              <a:rPr lang="ru-RU" dirty="0" smtClean="0"/>
              <a:t>5.Награждение победителей</a:t>
            </a:r>
          </a:p>
          <a:p>
            <a:r>
              <a:rPr lang="ru-RU" dirty="0" smtClean="0"/>
              <a:t>6. Чаепитие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103CANON\IMG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5214942" cy="391156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6000760" cy="2285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Вступительное слово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EC0FF1"/>
                </a:solidFill>
              </a:rPr>
              <a:t>Линьковой Н.И. </a:t>
            </a:r>
            <a:r>
              <a:rPr lang="ru-RU" sz="3200" dirty="0" smtClean="0"/>
              <a:t>о «вечной» теме любви в мировой литературе </a:t>
            </a:r>
            <a:r>
              <a:rPr lang="ru-RU" sz="3200" smtClean="0"/>
              <a:t>от  </a:t>
            </a:r>
            <a:r>
              <a:rPr lang="ru-RU" sz="3200" smtClean="0"/>
              <a:t>фольклора </a:t>
            </a:r>
            <a:r>
              <a:rPr lang="ru-RU" sz="3200" dirty="0" smtClean="0"/>
              <a:t>и библии до наших дней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C0FF1"/>
                </a:solidFill>
              </a:rPr>
              <a:t>Выразительное   чтение   стихов</a:t>
            </a:r>
            <a:endParaRPr lang="ru-RU" b="1" dirty="0">
              <a:solidFill>
                <a:srgbClr val="EC0FF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103CANON\IMG_01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41" y="857232"/>
            <a:ext cx="4452959" cy="3339719"/>
          </a:xfrm>
          <a:prstGeom prst="rect">
            <a:avLst/>
          </a:prstGeom>
          <a:noFill/>
        </p:spPr>
      </p:pic>
      <p:pic>
        <p:nvPicPr>
          <p:cNvPr id="2051" name="Picture 3" descr="G:\103CANON\IMG_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32"/>
            <a:ext cx="4493223" cy="33702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1571612"/>
          </a:xfrm>
        </p:spPr>
        <p:txBody>
          <a:bodyPr/>
          <a:lstStyle/>
          <a:p>
            <a:r>
              <a:rPr lang="ru-RU" b="1" dirty="0" smtClean="0">
                <a:solidFill>
                  <a:srgbClr val="EC0FF1"/>
                </a:solidFill>
              </a:rPr>
              <a:t>Выразительное чтение стихов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28624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G:\103CANON\IMG_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488108"/>
            <a:ext cx="4492777" cy="3369892"/>
          </a:xfrm>
          <a:prstGeom prst="rect">
            <a:avLst/>
          </a:prstGeom>
          <a:noFill/>
        </p:spPr>
      </p:pic>
      <p:pic>
        <p:nvPicPr>
          <p:cNvPr id="5125" name="Picture 5" descr="G:\103CANON\IMG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0"/>
            <a:ext cx="4500562" cy="33757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85728"/>
            <a:ext cx="4071966" cy="271459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Просмотр презентации о видах и сущности любви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EC0FF1"/>
                </a:solidFill>
              </a:rPr>
              <a:t>Шелевер Г.М</a:t>
            </a:r>
            <a:r>
              <a:rPr lang="ru-RU" sz="4000" dirty="0" smtClean="0"/>
              <a:t>.  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2643182"/>
            <a:ext cx="5143504" cy="42148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103CANON\IMG_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66" y="3178663"/>
            <a:ext cx="4905334" cy="36793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4400552" cy="1928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Обзор литературы библиотекарь </a:t>
            </a:r>
            <a:r>
              <a:rPr lang="ru-RU" b="1" dirty="0" smtClean="0">
                <a:solidFill>
                  <a:srgbClr val="EC0FF1"/>
                </a:solidFill>
              </a:rPr>
              <a:t>Лиукканен Л.В.</a:t>
            </a:r>
            <a:endParaRPr lang="ru-RU" b="1" dirty="0">
              <a:solidFill>
                <a:srgbClr val="EC0FF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G:\103CANON\IMG_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482903" cy="4643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68" y="3714752"/>
            <a:ext cx="5072098" cy="264318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1800" b="1" dirty="0" smtClean="0"/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ru-RU" sz="1600" b="1" i="1" u="sng" dirty="0" smtClean="0"/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800" b="1" dirty="0" smtClean="0"/>
              <a:t>1 место </a:t>
            </a:r>
            <a:r>
              <a:rPr lang="ru-RU" sz="2800" dirty="0" smtClean="0"/>
              <a:t>и </a:t>
            </a:r>
            <a:r>
              <a:rPr lang="ru-RU" sz="2800" b="1" dirty="0" smtClean="0"/>
              <a:t>приз зрительских симпатий</a:t>
            </a:r>
            <a:r>
              <a:rPr lang="ru-RU" sz="2800" dirty="0" smtClean="0"/>
              <a:t>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EC0FF1"/>
                </a:solidFill>
              </a:rPr>
              <a:t>Полегошко Оля </a:t>
            </a:r>
            <a:r>
              <a:rPr lang="ru-RU" sz="2800" dirty="0" smtClean="0"/>
              <a:t>7 класс</a:t>
            </a:r>
            <a:endParaRPr lang="ru-RU" sz="2800" b="1" i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ru-RU" sz="1600" b="1" i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ru-RU" sz="1600" b="1" i="1" u="sng" dirty="0" smtClean="0"/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ru-RU" sz="1600" b="1" i="1" u="sng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286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285728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r>
              <a:rPr lang="ru-RU" sz="3600" b="1" dirty="0" smtClean="0">
                <a:solidFill>
                  <a:srgbClr val="EC0FF1"/>
                </a:solidFill>
              </a:rPr>
              <a:t>Награждение победителей</a:t>
            </a:r>
          </a:p>
        </p:txBody>
      </p:sp>
      <p:pic>
        <p:nvPicPr>
          <p:cNvPr id="7170" name="Picture 2" descr="G:\103CANON\IMG_0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14422"/>
            <a:ext cx="5008334" cy="37565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471858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EC0FF1"/>
                </a:solidFill>
              </a:rPr>
              <a:t>Награждение победителей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0"/>
            <a:ext cx="542925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G:\103CANON\IMG_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4429124" cy="3322148"/>
          </a:xfrm>
          <a:prstGeom prst="rect">
            <a:avLst/>
          </a:prstGeom>
          <a:noFill/>
        </p:spPr>
      </p:pic>
      <p:pic>
        <p:nvPicPr>
          <p:cNvPr id="8195" name="Picture 3" descr="G:\103CANON\IMG_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871" y="2643182"/>
            <a:ext cx="4381129" cy="32861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92933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 место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EC0FF1"/>
                </a:solidFill>
              </a:rPr>
              <a:t>Сорокина Света </a:t>
            </a:r>
            <a:r>
              <a:rPr lang="ru-RU" sz="2800" dirty="0" smtClean="0"/>
              <a:t>11 класс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58578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3 место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EC0FF1"/>
                </a:solidFill>
              </a:rPr>
              <a:t>Полина Кристина </a:t>
            </a:r>
            <a:r>
              <a:rPr lang="ru-RU" sz="2800" dirty="0" smtClean="0"/>
              <a:t>7 класс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133</Words>
  <Application>Microsoft Office PowerPoint</Application>
  <PresentationFormat>Экран (4:3)</PresentationFormat>
  <Paragraphs>35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Вечер при свечах </vt:lpstr>
      <vt:lpstr>План мероприятия</vt:lpstr>
      <vt:lpstr>Слайд 3</vt:lpstr>
      <vt:lpstr>Выразительное   чтение   стихов</vt:lpstr>
      <vt:lpstr>Выразительное чтение стихов</vt:lpstr>
      <vt:lpstr>Просмотр презентации о видах и сущности любви  Шелевер Г.М.    </vt:lpstr>
      <vt:lpstr>Обзор литературы библиотекарь Лиукканен Л.В.</vt:lpstr>
      <vt:lpstr>Слайд 8</vt:lpstr>
      <vt:lpstr>Награждение победителей </vt:lpstr>
      <vt:lpstr>Награждение победителей</vt:lpstr>
      <vt:lpstr>Чаепитие</vt:lpstr>
      <vt:lpstr>Мероприятие подготовили и провели: Руковолитель МО -  Линькова Н.И. Члены МО:  Турчина Г.Н. и  Шелевер Г.М.  библиотекарь Лиукканен Л.В. Гости вечера:  директор школы Рулёва Т.Н.  Завуч школы Бельская С.К.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38</cp:revision>
  <dcterms:created xsi:type="dcterms:W3CDTF">2015-04-14T18:01:50Z</dcterms:created>
  <dcterms:modified xsi:type="dcterms:W3CDTF">2019-02-28T11:03:39Z</dcterms:modified>
</cp:coreProperties>
</file>