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60E84-411C-401C-83C5-F26D66BEFD41}" type="datetimeFigureOut">
              <a:rPr lang="ru-RU" smtClean="0"/>
              <a:t>11.10.2011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7C191-C41B-405A-816D-D63EE376A65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60E84-411C-401C-83C5-F26D66BEFD41}" type="datetimeFigureOut">
              <a:rPr lang="ru-RU" smtClean="0"/>
              <a:t>11.10.2011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7C191-C41B-405A-816D-D63EE376A65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60E84-411C-401C-83C5-F26D66BEFD41}" type="datetimeFigureOut">
              <a:rPr lang="ru-RU" smtClean="0"/>
              <a:t>11.10.2011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7C191-C41B-405A-816D-D63EE376A65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60E84-411C-401C-83C5-F26D66BEFD41}" type="datetimeFigureOut">
              <a:rPr lang="ru-RU" smtClean="0"/>
              <a:t>11.10.2011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7C191-C41B-405A-816D-D63EE376A65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60E84-411C-401C-83C5-F26D66BEFD41}" type="datetimeFigureOut">
              <a:rPr lang="ru-RU" smtClean="0"/>
              <a:t>11.10.2011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7C191-C41B-405A-816D-D63EE376A65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60E84-411C-401C-83C5-F26D66BEFD41}" type="datetimeFigureOut">
              <a:rPr lang="ru-RU" smtClean="0"/>
              <a:t>11.10.2011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7C191-C41B-405A-816D-D63EE376A65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60E84-411C-401C-83C5-F26D66BEFD41}" type="datetimeFigureOut">
              <a:rPr lang="ru-RU" smtClean="0"/>
              <a:t>11.10.2011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7C191-C41B-405A-816D-D63EE376A65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60E84-411C-401C-83C5-F26D66BEFD41}" type="datetimeFigureOut">
              <a:rPr lang="ru-RU" smtClean="0"/>
              <a:t>11.10.2011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7C191-C41B-405A-816D-D63EE376A65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60E84-411C-401C-83C5-F26D66BEFD41}" type="datetimeFigureOut">
              <a:rPr lang="ru-RU" smtClean="0"/>
              <a:t>11.10.2011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7C191-C41B-405A-816D-D63EE376A65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60E84-411C-401C-83C5-F26D66BEFD41}" type="datetimeFigureOut">
              <a:rPr lang="ru-RU" smtClean="0"/>
              <a:t>11.10.2011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7C191-C41B-405A-816D-D63EE376A65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60E84-411C-401C-83C5-F26D66BEFD41}" type="datetimeFigureOut">
              <a:rPr lang="ru-RU" smtClean="0"/>
              <a:t>11.10.2011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7C191-C41B-405A-816D-D63EE376A65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760E84-411C-401C-83C5-F26D66BEFD41}" type="datetimeFigureOut">
              <a:rPr lang="ru-RU" smtClean="0"/>
              <a:t>11.10.2011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C7C191-C41B-405A-816D-D63EE376A65D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1500174"/>
            <a:ext cx="7772400" cy="3143272"/>
          </a:xfrm>
        </p:spPr>
        <p:txBody>
          <a:bodyPr>
            <a:noAutofit/>
          </a:bodyPr>
          <a:lstStyle/>
          <a:p>
            <a:r>
              <a:rPr lang="ru-RU" sz="6600" dirty="0" smtClean="0"/>
              <a:t>Понятие перспективы</a:t>
            </a:r>
            <a:endParaRPr lang="ru-RU" sz="66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2857496"/>
            <a:ext cx="3132732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6380" y="3286124"/>
            <a:ext cx="3125413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928662" y="428604"/>
            <a:ext cx="771527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Понятие перспективы</a:t>
            </a:r>
          </a:p>
          <a:p>
            <a:r>
              <a:rPr lang="ru-RU" dirty="0" smtClean="0"/>
              <a:t>Каждый художник должен уметь изобразить предмет так, чтобы тот выглядел объемным, а не плоским, словно поверхность бумаги, на которой нарисован. Для этого художник пользуется приемом, называемым перспективой.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71472" y="200024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Кирпич, нарисованный без использования перспективы. Это называется горизонтальной проекцией.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357686" y="5072074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i="1" dirty="0" smtClean="0"/>
              <a:t>Рисунок в перспективе.</a:t>
            </a:r>
            <a:endParaRPr lang="ru-RU" dirty="0" smtClean="0"/>
          </a:p>
          <a:p>
            <a:r>
              <a:rPr lang="ru-RU" dirty="0" smtClean="0"/>
              <a:t>Кирпич, нарисованный с использованием перспективы. Это называется рисунком с перспективой.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500042"/>
            <a:ext cx="24580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Что такое точка схода?</a:t>
            </a:r>
            <a:endParaRPr lang="ru-RU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857232"/>
            <a:ext cx="7000924" cy="4546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642910" y="5934670"/>
            <a:ext cx="778674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Рельсы уходят по равнине все дальше и дальше, пока не достигают горизонта и не пропадают из виду далеко-далеко. Место, где они скрываются из виду, </a:t>
            </a:r>
            <a:r>
              <a:rPr lang="ru-RU" b="1" dirty="0" smtClean="0"/>
              <a:t>называется точкой схода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285728"/>
            <a:ext cx="30351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Разбираемся с уровнем глаз</a:t>
            </a:r>
            <a:endParaRPr lang="ru-RU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785794"/>
            <a:ext cx="214314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Теперь посмотрите вниз, себе под ноги. Вы видите железнодорожное полотно. Поднимите взгляд и посмотрите на пятнадцать метров впереди себя. Вы по-прежнему видите железнодорожное полотно, хотя сейчас вы не глядите прямо на него.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29059" y="448488"/>
            <a:ext cx="4795844" cy="579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571480"/>
            <a:ext cx="30003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Затем взгляните прямо перед собой. Вы видите, как железнодорожный путь словно уходит вверх, на высоту ваших глаз, и пропадает вдалеке на линии горизонта. Эта высота называется уровнем глаз.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62888" y="0"/>
            <a:ext cx="5004866" cy="6519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180</Words>
  <Application>Microsoft Office PowerPoint</Application>
  <PresentationFormat>Экран (4:3)</PresentationFormat>
  <Paragraphs>11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Понятие перспективы</vt:lpstr>
      <vt:lpstr>Слайд 2</vt:lpstr>
      <vt:lpstr>Слайд 3</vt:lpstr>
      <vt:lpstr>Слайд 4</vt:lpstr>
      <vt:lpstr>Слайд 5</vt:lpstr>
    </vt:vector>
  </TitlesOfParts>
  <Company>home_office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3</cp:revision>
  <dcterms:created xsi:type="dcterms:W3CDTF">2011-10-11T16:11:23Z</dcterms:created>
  <dcterms:modified xsi:type="dcterms:W3CDTF">2011-10-11T16:32:48Z</dcterms:modified>
</cp:coreProperties>
</file>