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61" r:id="rId3"/>
    <p:sldId id="262" r:id="rId4"/>
    <p:sldId id="256" r:id="rId5"/>
    <p:sldId id="263" r:id="rId6"/>
    <p:sldId id="264" r:id="rId7"/>
    <p:sldId id="265" r:id="rId8"/>
    <p:sldId id="280" r:id="rId9"/>
    <p:sldId id="356" r:id="rId10"/>
    <p:sldId id="357" r:id="rId11"/>
    <p:sldId id="364" r:id="rId12"/>
    <p:sldId id="365" r:id="rId13"/>
    <p:sldId id="366" r:id="rId14"/>
    <p:sldId id="307" r:id="rId15"/>
    <p:sldId id="279" r:id="rId16"/>
    <p:sldId id="281" r:id="rId17"/>
    <p:sldId id="360" r:id="rId18"/>
    <p:sldId id="304" r:id="rId19"/>
    <p:sldId id="361" r:id="rId20"/>
    <p:sldId id="362" r:id="rId21"/>
    <p:sldId id="359" r:id="rId22"/>
    <p:sldId id="305" r:id="rId23"/>
    <p:sldId id="36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5" autoAdjust="0"/>
    <p:restoredTop sz="95798" autoAdjust="0"/>
  </p:normalViewPr>
  <p:slideViewPr>
    <p:cSldViewPr>
      <p:cViewPr>
        <p:scale>
          <a:sx n="90" d="100"/>
          <a:sy n="90" d="100"/>
        </p:scale>
        <p:origin x="-624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FDA62-3BF9-4218-8522-FD980B5F7C0F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E4E09-7873-486C-AE60-4D37CC6E7B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0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571612"/>
            <a:ext cx="806489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Портфолио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педагога дополнительного образования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5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Защитим лес - копия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402216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Защитим лес - ппкопия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332656"/>
            <a:ext cx="4022163" cy="568863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Защитим лес - копия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32448" cy="570318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9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Грамот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514" y="243307"/>
            <a:ext cx="412398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9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Фотографии\2017 - 2018 учебный год\Турнир по шахматам\DSC_013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260648"/>
            <a:ext cx="886998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81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Фотографии\2017 - 2018 учебный год\Турнир по шахматам\DSC_014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3" y="188640"/>
            <a:ext cx="883242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61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345" y="613132"/>
            <a:ext cx="4128655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 Выступление на научно-практических конференциях, педагогических чтениях, семинарах, секциях, методических объединениях; проведение мастер-классов, мероприятий.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E:\Scanned Documents\Рисунок (14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822951" cy="49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5545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8. Общественно-педагогическая активность педагога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380" y="2143116"/>
            <a:ext cx="33575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и проведении общественных мероприятий, в жюри конкурсов,  в подготовке и проведении выборов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E:\Scanned Documents\Рисунок (15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816424" cy="49388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5545"/>
            <a:ext cx="871296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9. Позитивные результаты работы с детьми 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7446" y="2132856"/>
            <a:ext cx="33349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Выработана четкая система воспитательной работы по всем направлениям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E:\Scanned Documents\Рисунок (17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400" y="836712"/>
            <a:ext cx="4201639" cy="54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052736"/>
            <a:ext cx="889248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11.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Награды и поощрения педагога в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межаттестационный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ответственностью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4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Scanned Documents\Рисунок (5).BM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6632"/>
            <a:ext cx="440519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canned Documents\Рисунок (6).BM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9025" y="116632"/>
            <a:ext cx="429801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Scanned Documents\Рисунок (7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50" y="311479"/>
            <a:ext cx="4467850" cy="578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Scanned Documents\Рисунок (8)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783" y="333296"/>
            <a:ext cx="4339705" cy="56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1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69" y="4590331"/>
            <a:ext cx="8749095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Кильдеева Оксана</a:t>
            </a:r>
          </a:p>
          <a:p>
            <a:pPr algn="ctr"/>
            <a:r>
              <a:rPr lang="ru-RU" sz="4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Евгеньевна</a:t>
            </a:r>
          </a:p>
          <a:p>
            <a:pPr algn="ctr"/>
            <a:r>
              <a:rPr lang="ru-RU" sz="4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18.11.1982 </a:t>
            </a:r>
            <a:r>
              <a:rPr lang="ru-RU" sz="45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г.р</a:t>
            </a:r>
            <a:endParaRPr lang="ru-RU" sz="4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 descr="F:\Дом творчества\Педагоги доп.образования\педагги\DSC_05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408712" cy="4272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Scanned Documents\Рисунок (11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17280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Scanned Documents\Рисунок (10).BM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717886"/>
            <a:ext cx="417280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32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75545"/>
            <a:ext cx="88924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12.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Повышение квалификации, профессиональная переподготовка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E:\Scanned Documents\Рисунок (4).BM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 rot="5400000">
            <a:off x="1908355" y="247428"/>
            <a:ext cx="518327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Scanned Documents\Рисунок (2).BM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446834" y="-934667"/>
            <a:ext cx="6264698" cy="86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Scanned Documents\Рисунок (16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32655"/>
            <a:ext cx="4752528" cy="615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48299"/>
            <a:ext cx="864096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x-none" sz="2400" u="sng">
                <a:solidFill>
                  <a:prstClr val="black"/>
                </a:solidFill>
              </a:rPr>
              <a:t>Место работы</a:t>
            </a:r>
            <a:r>
              <a:rPr lang="ru-RU" sz="2400" dirty="0">
                <a:solidFill>
                  <a:prstClr val="black"/>
                </a:solidFill>
              </a:rPr>
              <a:t>: </a:t>
            </a:r>
            <a:r>
              <a:rPr lang="ru-RU" sz="2400" b="1" dirty="0" smtClean="0">
                <a:solidFill>
                  <a:srgbClr val="C00000"/>
                </a:solidFill>
              </a:rPr>
              <a:t>МБУ ДО «Дом творчества»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45875"/>
            <a:ext cx="860676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u="sng" dirty="0" smtClean="0">
                <a:solidFill>
                  <a:prstClr val="black"/>
                </a:solidFill>
              </a:rPr>
              <a:t>Занимаемая должность: </a:t>
            </a:r>
            <a:r>
              <a:rPr lang="ru-RU" sz="2400" b="1" dirty="0" smtClean="0">
                <a:solidFill>
                  <a:srgbClr val="C00000"/>
                </a:solidFill>
              </a:rPr>
              <a:t>педагог дополнительного образования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876743"/>
            <a:ext cx="86661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400" u="sng" dirty="0" smtClean="0">
                <a:solidFill>
                  <a:prstClr val="black"/>
                </a:solidFill>
              </a:rPr>
              <a:t>Стаж педагогической работы</a:t>
            </a:r>
            <a:r>
              <a:rPr lang="ru-RU" sz="2400" dirty="0" smtClean="0">
                <a:solidFill>
                  <a:prstClr val="black"/>
                </a:solidFill>
              </a:rPr>
              <a:t>: </a:t>
            </a:r>
            <a:r>
              <a:rPr lang="ru-RU" sz="2400" b="1" dirty="0" smtClean="0">
                <a:solidFill>
                  <a:srgbClr val="C00000"/>
                </a:solidFill>
              </a:rPr>
              <a:t>11 лет,  в данной должности: 1 год, в данной организации: 1 год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554994"/>
            <a:ext cx="865356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2400" b="1" u="sng" dirty="0" smtClean="0">
                <a:solidFill>
                  <a:prstClr val="black"/>
                </a:solidFill>
              </a:rPr>
              <a:t>Образование </a:t>
            </a:r>
            <a:r>
              <a:rPr lang="ru-RU" sz="2400" b="1" dirty="0" smtClean="0">
                <a:solidFill>
                  <a:prstClr val="black"/>
                </a:solidFill>
              </a:rPr>
              <a:t>(уровень, год окончания ОО): </a:t>
            </a:r>
            <a:r>
              <a:rPr lang="ru-RU" sz="2400" dirty="0" smtClean="0">
                <a:solidFill>
                  <a:srgbClr val="C00000"/>
                </a:solidFill>
              </a:rPr>
              <a:t>высшее, МГПИ им. М. Е. Евсевьева,  учитель русского языка и литературы, 2007 г.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7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75545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Диплом об образовании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E:\Scanned Documents\Рисунок.BM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124744"/>
            <a:ext cx="7006875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73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5545"/>
            <a:ext cx="8496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Характеристика педагога дополнительного образования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МБУ ДО «Дом творчества»</a:t>
            </a:r>
          </a:p>
        </p:txBody>
      </p:sp>
      <p:pic>
        <p:nvPicPr>
          <p:cNvPr id="1026" name="Picture 2" descr="E:\Scanned Documents\Рисунок (18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1429" y="952126"/>
            <a:ext cx="4251013" cy="55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72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5545"/>
            <a:ext cx="849694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Представление собственного инновационного педагогического опыта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293096"/>
            <a:ext cx="885698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http://</a:t>
            </a:r>
            <a:r>
              <a:rPr lang="en-US" sz="32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ddt-kadoshkino.a2b2.ru/sveden/employees/6657.html</a:t>
            </a:r>
            <a:endParaRPr lang="ru-RU" sz="32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8781" y="2636912"/>
            <a:ext cx="1986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Сайт: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462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5545"/>
            <a:ext cx="8712968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Реализация образовательных программ</a:t>
            </a:r>
            <a:endParaRPr lang="ru-RU" sz="3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5267" y="2492896"/>
            <a:ext cx="4475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педагогической деятельности реализую  образовательные программы и добиваюсь позитивной динамики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Scanned Documents\Рисунок12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3816424" cy="493880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4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5545"/>
            <a:ext cx="87129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Применение информационно-коммуникативных технологий</a:t>
            </a:r>
            <a:endParaRPr lang="ru-RU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2132856"/>
            <a:ext cx="3983020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используются электронные программы. Активно применяются дистанционные методы обучения.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 педагогических интернет-сообществ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Scanned Documents\Рисунок (13).BM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4032449" cy="521836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571612"/>
            <a:ext cx="875020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4. Участие детей в конкурсах, выставках, турнирах, соревнованиях, акциях, фестивалях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3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881</TotalTime>
  <Words>243</Words>
  <Application>Microsoft Office PowerPoint</Application>
  <PresentationFormat>Экран (4:3)</PresentationFormat>
  <Paragraphs>28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 and T</dc:creator>
  <cp:lastModifiedBy>Admin</cp:lastModifiedBy>
  <cp:revision>82</cp:revision>
  <dcterms:created xsi:type="dcterms:W3CDTF">2017-10-19T21:47:20Z</dcterms:created>
  <dcterms:modified xsi:type="dcterms:W3CDTF">2018-10-22T09:25:53Z</dcterms:modified>
</cp:coreProperties>
</file>