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1" r:id="rId3"/>
    <p:sldId id="262" r:id="rId4"/>
    <p:sldId id="256" r:id="rId5"/>
    <p:sldId id="436" r:id="rId6"/>
    <p:sldId id="264" r:id="rId7"/>
    <p:sldId id="265" r:id="rId8"/>
    <p:sldId id="356" r:id="rId9"/>
    <p:sldId id="338" r:id="rId10"/>
    <p:sldId id="357" r:id="rId11"/>
    <p:sldId id="358" r:id="rId12"/>
    <p:sldId id="384" r:id="rId13"/>
    <p:sldId id="383" r:id="rId14"/>
    <p:sldId id="390" r:id="rId15"/>
    <p:sldId id="392" r:id="rId16"/>
    <p:sldId id="395" r:id="rId17"/>
    <p:sldId id="398" r:id="rId18"/>
    <p:sldId id="400" r:id="rId19"/>
    <p:sldId id="406" r:id="rId20"/>
    <p:sldId id="408" r:id="rId21"/>
    <p:sldId id="409" r:id="rId22"/>
    <p:sldId id="413" r:id="rId23"/>
    <p:sldId id="434" r:id="rId24"/>
    <p:sldId id="307" r:id="rId25"/>
    <p:sldId id="359" r:id="rId26"/>
    <p:sldId id="361" r:id="rId27"/>
    <p:sldId id="279" r:id="rId28"/>
    <p:sldId id="281" r:id="rId29"/>
    <p:sldId id="414" r:id="rId30"/>
    <p:sldId id="433" r:id="rId31"/>
    <p:sldId id="416" r:id="rId32"/>
    <p:sldId id="417" r:id="rId33"/>
    <p:sldId id="418" r:id="rId34"/>
    <p:sldId id="419" r:id="rId35"/>
    <p:sldId id="420" r:id="rId36"/>
    <p:sldId id="421" r:id="rId37"/>
    <p:sldId id="438" r:id="rId38"/>
    <p:sldId id="423" r:id="rId39"/>
    <p:sldId id="424" r:id="rId40"/>
    <p:sldId id="36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1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1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4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50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9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7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2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9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4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4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2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1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9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1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D60B-AB72-47F6-B9BE-0F1F9EC12DAE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E80E-06BA-43A8-9B3C-6FCCE1ED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5.wdp" Type="http://schemas.microsoft.com/office/2007/relationships/hdphoto"/><Relationship Id="rId4" Target="../media/image1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7.wdp" Type="http://schemas.microsoft.com/office/2007/relationships/hdphoto"/><Relationship Id="rId4" Target="../media/image1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9.wdp" Type="http://schemas.microsoft.com/office/2007/relationships/hdphoto"/><Relationship Id="rId4" Target="../media/image19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10.wdp" Type="http://schemas.microsoft.com/office/2007/relationships/hdphoto"/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1.wdp" Type="http://schemas.microsoft.com/office/2007/relationships/hdphoto"/><Relationship Id="rId4" Target="../media/image21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hdphoto12.wdp" Type="http://schemas.microsoft.com/office/2007/relationships/hdphoto"/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3.wdp" Type="http://schemas.microsoft.com/office/2007/relationships/hdphoto"/><Relationship Id="rId4" Target="../media/image23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hdphoto14.wdp" Type="http://schemas.microsoft.com/office/2007/relationships/hdphoto"/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5.wdp" Type="http://schemas.microsoft.com/office/2007/relationships/hdphoto"/><Relationship Id="rId4" Target="../media/image25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hdphoto16.wdp" Type="http://schemas.microsoft.com/office/2007/relationships/hdphoto"/><Relationship Id="rId2" Target="../media/image26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7.wdp" Type="http://schemas.microsoft.com/office/2007/relationships/hdphoto"/><Relationship Id="rId4" Target="../media/image27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hdphoto18.wdp" Type="http://schemas.microsoft.com/office/2007/relationships/hdphoto"/><Relationship Id="rId2" Target="../media/image28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9.wdp" Type="http://schemas.microsoft.com/office/2007/relationships/hdphoto"/><Relationship Id="rId4" Target="../media/image29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hdphoto20.wdp" Type="http://schemas.microsoft.com/office/2007/relationships/hdphoto"/><Relationship Id="rId2" Target="../media/image30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21.wdp" Type="http://schemas.microsoft.com/office/2007/relationships/hdphoto"/><Relationship Id="rId4" Target="../media/image31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hdphoto22.wdp" Type="http://schemas.microsoft.com/office/2007/relationships/hdphoto"/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23.wdp" Type="http://schemas.microsoft.com/office/2007/relationships/hdphoto"/><Relationship Id="rId4" Target="../media/image33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hdphoto24.wdp" Type="http://schemas.microsoft.com/office/2007/relationships/hdphoto"/><Relationship Id="rId2" Target="../media/image34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25.wdp" Type="http://schemas.microsoft.com/office/2007/relationships/hdphoto"/><Relationship Id="rId4" Target="../media/image35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8" Target="../media/hdphoto28.wdp" Type="http://schemas.microsoft.com/office/2007/relationships/hdphoto"/><Relationship Id="rId3" Target="../media/image38.png" Type="http://schemas.openxmlformats.org/officeDocument/2006/relationships/image"/><Relationship Id="rId7" Target="../media/image40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27.wdp" Type="http://schemas.microsoft.com/office/2007/relationships/hdphoto"/><Relationship Id="rId5" Target="../media/image39.png" Type="http://schemas.openxmlformats.org/officeDocument/2006/relationships/image"/><Relationship Id="rId4" Target="../media/hdphoto26.wdp" Type="http://schemas.microsoft.com/office/2007/relationships/hdphoto"/></Relationships>
</file>

<file path=ppt/slides/_rels/slide25.xml.rels><?xml version="1.0" encoding="UTF-8" standalone="yes" ?><Relationships xmlns="http://schemas.openxmlformats.org/package/2006/relationships"><Relationship Id="rId3" Target="../media/hdphoto29.wdp" Type="http://schemas.microsoft.com/office/2007/relationships/hdphoto"/><Relationship Id="rId2" Target="../media/image4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hdphoto30.wdp" Type="http://schemas.microsoft.com/office/2007/relationships/hdphoto"/><Relationship Id="rId2" Target="../media/image4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hdphoto31.wdp" Type="http://schemas.microsoft.com/office/2007/relationships/hdphoto"/><Relationship Id="rId2" Target="../media/image43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32.wdp" Type="http://schemas.microsoft.com/office/2007/relationships/hdphoto"/><Relationship Id="rId4" Target="../media/image44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hdphoto33.wdp" Type="http://schemas.microsoft.com/office/2007/relationships/hdphoto"/><Relationship Id="rId2" Target="../media/image4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 ?><Relationships xmlns="http://schemas.openxmlformats.org/package/2006/relationships"><Relationship Id="rId3" Target="../media/hdphoto34.wdp" Type="http://schemas.microsoft.com/office/2007/relationships/hdphoto"/><Relationship Id="rId2" Target="../media/image48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hdphoto35.wdp" Type="http://schemas.microsoft.com/office/2007/relationships/hdphoto"/><Relationship Id="rId2" Target="../media/image6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CF4A49-1620-624F-EC33-62A4BE9B65D0}"/>
              </a:ext>
            </a:extLst>
          </p:cNvPr>
          <p:cNvSpPr/>
          <p:nvPr/>
        </p:nvSpPr>
        <p:spPr>
          <a:xfrm>
            <a:off x="2142254" y="1319686"/>
            <a:ext cx="806489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 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 дополнительного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DEC17C-C052-B8A7-5D8C-29EB28140314}"/>
              </a:ext>
            </a:extLst>
          </p:cNvPr>
          <p:cNvSpPr/>
          <p:nvPr/>
        </p:nvSpPr>
        <p:spPr>
          <a:xfrm>
            <a:off x="2657669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88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88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7979EA-83DC-207E-48F0-E9DE859034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37" y="896526"/>
            <a:ext cx="4039721" cy="5699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20DCD2-943F-F8B2-8102-FEC6E6004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737" y="896526"/>
            <a:ext cx="4109145" cy="56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DEC17C-C052-B8A7-5D8C-29EB28140314}"/>
              </a:ext>
            </a:extLst>
          </p:cNvPr>
          <p:cNvSpPr/>
          <p:nvPr/>
        </p:nvSpPr>
        <p:spPr>
          <a:xfrm>
            <a:off x="2657669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88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88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472C9D-D685-0ABA-D4CC-B211F24E69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584" y="896526"/>
            <a:ext cx="4001288" cy="56848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BBE6C-3A21-F3FC-81C4-FA2537270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166" y="901860"/>
            <a:ext cx="3995922" cy="56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2710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</a:t>
            </a: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очных</a:t>
            </a: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муниципальных мероприятиях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620A0C-0315-DDBD-1B1E-8CD3809736E5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" r="-37"/>
          <a:stretch/>
        </p:blipFill>
        <p:spPr>
          <a:xfrm>
            <a:off x="2327063" y="836419"/>
            <a:ext cx="3768937" cy="56145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621419-5224-52F4-4A62-BCEA8E8BE2AD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94" y="827088"/>
            <a:ext cx="4040120" cy="56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05816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</a:t>
            </a: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очных</a:t>
            </a: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муниципальных мероприятиях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6FF82-3473-3F1B-734F-FA921D99C3B2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5" r="-26"/>
          <a:stretch/>
        </p:blipFill>
        <p:spPr>
          <a:xfrm>
            <a:off x="6344816" y="2497687"/>
            <a:ext cx="5677865" cy="4045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E5275-A568-E7C2-5F79-DE29A517FE15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" r="-8"/>
          <a:stretch/>
        </p:blipFill>
        <p:spPr>
          <a:xfrm>
            <a:off x="335281" y="751840"/>
            <a:ext cx="5871303" cy="4258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DDBD7-3FF4-8218-69BB-11C3D5B961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374" y="827082"/>
            <a:ext cx="3859626" cy="56691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8B4524-8A38-32C4-B106-F24A07F8A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097" y="845746"/>
            <a:ext cx="3982792" cy="56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BD6C4-9735-B565-D641-B96D7719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52" y="827084"/>
            <a:ext cx="4001048" cy="5614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67FD11-82C2-1E9A-59C0-5773DC5E2E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685" y="827084"/>
            <a:ext cx="4003846" cy="56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89424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2000" u="none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panose="020B0502020202020204" typeface="Century Gothic"/>
                <a:ea typeface="+mn-ea"/>
                <a:cs typeface="+mn-cs"/>
              </a:rPr>
              <a:t>Победы и призовые места в </a:t>
            </a:r>
            <a:r>
              <a:rPr b="1" baseline="0" cap="none" dirty="0" i="0" kern="1200" kumimoji="0" lang="ru-RU" noProof="0" normalizeH="0" spc="0" strike="noStrike" sz="2000" u="none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B0502020202020204" typeface="Century Gothic"/>
                <a:ea typeface="+mn-ea"/>
                <a:cs typeface="+mn-cs"/>
              </a:rPr>
              <a:t>очных</a:t>
            </a:r>
            <a:r>
              <a:rPr b="1" baseline="0" cap="none" dirty="0" i="0" kern="1200" kumimoji="0" lang="ru-RU" noProof="0" normalizeH="0" spc="0" strike="noStrike" sz="2000" u="none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panose="020B0502020202020204" typeface="Century Gothic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40E46E-1E67-EEC3-8399-467B1B6E2F75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715" y="827082"/>
            <a:ext cx="3981701" cy="56691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C98994-5B3E-9398-4835-F777D695DB3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 r="8"/>
          <a:stretch/>
        </p:blipFill>
        <p:spPr>
          <a:xfrm>
            <a:off x="2108146" y="830925"/>
            <a:ext cx="3987854" cy="56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6A46C-9C4D-76D6-97D3-211980E8D7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23" y="830924"/>
            <a:ext cx="4268777" cy="5691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27C71-1988-4FA7-2DFF-D372D06D3C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059" y="830924"/>
            <a:ext cx="3972276" cy="56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4839C4-9DFC-B47C-B6F0-C782FB487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530" y="759804"/>
            <a:ext cx="3975629" cy="5707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99317F-0D09-ABC5-C679-64C39CBB3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130" y="759804"/>
            <a:ext cx="4035032" cy="57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916DF-2B17-AB64-83B1-394822B12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747" y="-160901"/>
            <a:ext cx="4156110" cy="58788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4312F-AE3D-7CDF-52BF-6B1266E0D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6607" y="1611233"/>
            <a:ext cx="4189764" cy="59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F3F1DE-CF78-7D6D-9817-144CDE1C9AB9}"/>
              </a:ext>
            </a:extLst>
          </p:cNvPr>
          <p:cNvSpPr/>
          <p:nvPr/>
        </p:nvSpPr>
        <p:spPr>
          <a:xfrm>
            <a:off x="6096000" y="1093163"/>
            <a:ext cx="4492958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Шиховцева Анастасия Юрьевна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17.02.2001 </a:t>
            </a:r>
            <a:r>
              <a:rPr lang="ru-RU" sz="4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г.р</a:t>
            </a:r>
            <a:endParaRPr lang="ru-RU" sz="4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C570C-0BED-472F-6BFB-CDC9117978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792" y="455908"/>
            <a:ext cx="4338722" cy="5946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31F7C-FA0D-76D3-B0C7-D47D7FACA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064" y="759804"/>
            <a:ext cx="4035033" cy="57076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A81921-AD1E-2C43-E3A9-398D82B9F6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000" y="759804"/>
            <a:ext cx="4035033" cy="57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2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D91BA-F03E-00DC-9ABD-77B7714AF0E5}"/>
              </a:ext>
            </a:extLst>
          </p:cNvPr>
          <p:cNvSpPr/>
          <p:nvPr/>
        </p:nvSpPr>
        <p:spPr>
          <a:xfrm>
            <a:off x="1890641" y="188640"/>
            <a:ext cx="88569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Победы и призовые места в 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очных</a:t>
            </a:r>
            <a:r>
              <a:rPr kumimoji="0" lang="ru-RU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588FE2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муниципальных мероприятиях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845CE-0A95-0223-68D5-C6AC178E6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7" y="759804"/>
            <a:ext cx="4035033" cy="57076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9C5FB-036D-5237-05B2-29D2E9EA7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025" y="759801"/>
            <a:ext cx="4035035" cy="57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F3A9BC-A36D-E5DC-1EA4-8EB16C67D862}"/>
              </a:ext>
            </a:extLst>
          </p:cNvPr>
          <p:cNvSpPr/>
          <p:nvPr/>
        </p:nvSpPr>
        <p:spPr>
          <a:xfrm>
            <a:off x="2028503" y="188640"/>
            <a:ext cx="85811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очных (заочных) республиканских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D7BA1-B67F-659E-B1CB-9CAC8FC37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301" y="895623"/>
            <a:ext cx="4120567" cy="5773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66A7F7-C17A-573A-CE1E-69674B7AA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184" y="895622"/>
            <a:ext cx="4330303" cy="57737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F3A9BC-A36D-E5DC-1EA4-8EB16C67D862}"/>
              </a:ext>
            </a:extLst>
          </p:cNvPr>
          <p:cNvSpPr/>
          <p:nvPr/>
        </p:nvSpPr>
        <p:spPr>
          <a:xfrm>
            <a:off x="2028503" y="188640"/>
            <a:ext cx="85811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очных (заочных) республиканских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379AE-BC68-4D9A-9679-3F5F3A5A9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66" y="895623"/>
            <a:ext cx="4085067" cy="57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8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835DB9-F027-B774-6AB2-A7529A6ABEBF}"/>
              </a:ext>
            </a:extLst>
          </p:cNvPr>
          <p:cNvSpPr/>
          <p:nvPr/>
        </p:nvSpPr>
        <p:spPr>
          <a:xfrm>
            <a:off x="1775520" y="75545"/>
            <a:ext cx="871296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Наличие публикаций</a:t>
            </a:r>
          </a:p>
        </p:txBody>
      </p:sp>
      <p:sp>
        <p:nvSpPr>
          <p:cNvPr id="66563" name="AutoShape 4" descr="https://mail.yandex.ru/message_part/%C3%90%C2%A1%C3%90%C2%B5%C3%91%C2%80%C3%91%C2%82%C3%90%C2%B8%C3%91%C2%84%C3%90%C2%B8%C3%90%C2%BA%C3%90%C2%B0%C3%91%C2%82_edupres.ru_34254.jpg?_uid=250610965&amp;name=%C3%90%C2%A1%C3%90%C2%B5%C3%91%C2%80%C3%91%C2%82%C3%90%C2%B8%C3%91%C2%84%C3%90%C2%B8%C3%90%C2%BA%C3%90%C2%B0%C3%91%C2%82_edupres.ru_34254.jpg&amp;hid=1.2&amp;ids=174514485560622201&amp;no_disposition=y&amp;exif_rotate=y">
            <a:extLst>
              <a:ext uri="{FF2B5EF4-FFF2-40B4-BE49-F238E27FC236}">
                <a16:creationId xmlns:a16="http://schemas.microsoft.com/office/drawing/2014/main" id="{846DF872-239C-6B2A-4BB1-F01F528619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66564" name="AutoShape 6" descr="https://mail.yandex.ru/message_part/%C3%90%C2%A1%C3%90%C2%B5%C3%91%C2%80%C3%91%C2%82%C3%90%C2%B8%C3%91%C2%84%C3%90%C2%B8%C3%90%C2%BA%C3%90%C2%B0%C3%91%C2%82_edupres.ru_34254.jpg?_uid=250610965&amp;name=%C3%90%C2%A1%C3%90%C2%B5%C3%91%C2%80%C3%91%C2%82%C3%90%C2%B8%C3%91%C2%84%C3%90%C2%B8%C3%90%C2%BA%C3%90%C2%B0%C3%91%C2%82_edupres.ru_34254.jpg&amp;hid=1.2&amp;ids=174514485560622201&amp;no_disposition=y&amp;exif_rotate=y">
            <a:extLst>
              <a:ext uri="{FF2B5EF4-FFF2-40B4-BE49-F238E27FC236}">
                <a16:creationId xmlns:a16="http://schemas.microsoft.com/office/drawing/2014/main" id="{645F5CF6-834A-B3E4-6DD7-4A07CE743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67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3C1FE-A703-0C82-439F-8381BA169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13" y="1508415"/>
            <a:ext cx="1973979" cy="2829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2ED8E3-6D9C-AF1F-91BE-C581DE97FA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92" y="1206544"/>
            <a:ext cx="2895366" cy="4143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9AEC69-3ADF-5E20-7EDC-E9A3C4A0C1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471" y="629542"/>
            <a:ext cx="3381717" cy="46381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53D900-B319-F780-C4D7-291B6F0B1C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722" y="629542"/>
            <a:ext cx="3718758" cy="51892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8F19AC-8CCB-0BD9-0468-12B9516D4F71}"/>
              </a:ext>
            </a:extLst>
          </p:cNvPr>
          <p:cNvSpPr/>
          <p:nvPr/>
        </p:nvSpPr>
        <p:spPr>
          <a:xfrm>
            <a:off x="1775520" y="404665"/>
            <a:ext cx="4104456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239713-0679-4747-FF93-F6F2FF1578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5" y="266481"/>
            <a:ext cx="4429039" cy="62649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2F6A99-067A-BB2A-0570-8FE06D14DF23}"/>
              </a:ext>
            </a:extLst>
          </p:cNvPr>
          <p:cNvSpPr/>
          <p:nvPr/>
        </p:nvSpPr>
        <p:spPr>
          <a:xfrm>
            <a:off x="1793757" y="1957819"/>
            <a:ext cx="453650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Проведение мастер-классов, мероприятий и открытых занятий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3B3553-FCCD-2AB7-0AB1-FAD8E75D9A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711" y="382318"/>
            <a:ext cx="4128541" cy="58398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F9CC5E-0490-946A-1CC7-1DFE070FE6EE}"/>
              </a:ext>
            </a:extLst>
          </p:cNvPr>
          <p:cNvSpPr/>
          <p:nvPr/>
        </p:nvSpPr>
        <p:spPr>
          <a:xfrm>
            <a:off x="-66040" y="0"/>
            <a:ext cx="12324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003ABB-8921-01BC-AB89-76E65EEF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5" y="1063639"/>
            <a:ext cx="4001885" cy="5660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C86B21-AC30-73A9-FA71-55041F5577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59" y="1063638"/>
            <a:ext cx="4001886" cy="56607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3BF7E5-48F2-5EC1-4979-539E888E450B}"/>
              </a:ext>
            </a:extLst>
          </p:cNvPr>
          <p:cNvSpPr/>
          <p:nvPr/>
        </p:nvSpPr>
        <p:spPr>
          <a:xfrm>
            <a:off x="1530220" y="159521"/>
            <a:ext cx="95265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Позитивные результаты работы с детьми </a:t>
            </a:r>
          </a:p>
        </p:txBody>
      </p:sp>
      <p:sp>
        <p:nvSpPr>
          <p:cNvPr id="70659" name="TextBox 3">
            <a:extLst>
              <a:ext uri="{FF2B5EF4-FFF2-40B4-BE49-F238E27FC236}">
                <a16:creationId xmlns:a16="http://schemas.microsoft.com/office/drawing/2014/main" id="{728151FF-9B1B-8543-54E0-E222A310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4" y="2133600"/>
            <a:ext cx="33353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Выработана четкая система воспитательной работы по всем направлениям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769D12-6CD9-D897-5FC3-3BF731B91C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835" y="809073"/>
            <a:ext cx="4025661" cy="56943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78469E-FA5A-63E0-E362-772034BEA05F}"/>
              </a:ext>
            </a:extLst>
          </p:cNvPr>
          <p:cNvSpPr/>
          <p:nvPr/>
        </p:nvSpPr>
        <p:spPr>
          <a:xfrm>
            <a:off x="1775520" y="75546"/>
            <a:ext cx="871296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Участие педагога в профессиональных конкурсах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B8BA69-7643-DC4C-7775-89F5B59DF61F}"/>
              </a:ext>
            </a:extLst>
          </p:cNvPr>
          <p:cNvSpPr/>
          <p:nvPr/>
        </p:nvSpPr>
        <p:spPr>
          <a:xfrm>
            <a:off x="2578959" y="1116075"/>
            <a:ext cx="73308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очных конкурсах республиканского уровня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AB435-55C3-D487-3D79-A23B874B35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29" y="1541051"/>
            <a:ext cx="3608057" cy="50993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EEC16B-2D38-A283-B5F6-6CC28B31F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116" y="1541051"/>
            <a:ext cx="3608057" cy="5102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FC54C7-9FC1-F0E6-009C-D3E3322C4DD2}"/>
              </a:ext>
            </a:extLst>
          </p:cNvPr>
          <p:cNvSpPr/>
          <p:nvPr/>
        </p:nvSpPr>
        <p:spPr>
          <a:xfrm>
            <a:off x="1334278" y="547688"/>
            <a:ext cx="9535885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x-none" sz="2400" u="sng" dirty="0">
                <a:solidFill>
                  <a:prstClr val="black"/>
                </a:solidFill>
              </a:rPr>
              <a:t>Место работы</a:t>
            </a:r>
            <a:r>
              <a:rPr lang="ru-RU" sz="2400" dirty="0">
                <a:solidFill>
                  <a:prstClr val="black"/>
                </a:solidFill>
              </a:rPr>
              <a:t>: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МБУ ДО «Дом творчества»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1EF48A-94E9-281F-F1EB-6DBC438BB2E8}"/>
              </a:ext>
            </a:extLst>
          </p:cNvPr>
          <p:cNvSpPr/>
          <p:nvPr/>
        </p:nvSpPr>
        <p:spPr>
          <a:xfrm>
            <a:off x="1334278" y="1143001"/>
            <a:ext cx="9535885" cy="830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prstClr val="black"/>
                </a:solidFill>
              </a:rPr>
              <a:t>Занимаемая должность: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педагог дополнительного образования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50D86C-DDE8-4590-7B84-8291070E727D}"/>
              </a:ext>
            </a:extLst>
          </p:cNvPr>
          <p:cNvSpPr/>
          <p:nvPr/>
        </p:nvSpPr>
        <p:spPr>
          <a:xfrm>
            <a:off x="1334278" y="2143126"/>
            <a:ext cx="953588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u="sng" dirty="0">
                <a:solidFill>
                  <a:prstClr val="black"/>
                </a:solidFill>
              </a:rPr>
              <a:t>Стаж педагогической работы</a:t>
            </a:r>
            <a:r>
              <a:rPr lang="ru-RU" sz="2400" dirty="0">
                <a:solidFill>
                  <a:prstClr val="black"/>
                </a:solidFill>
              </a:rPr>
              <a:t>: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 год 11 месяцев,  в данной должности: 1 год 11 месяцев, в данной организации: 1 год 11 месяцев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EEE55D-D550-113D-9544-6C8A92CDD9C1}"/>
              </a:ext>
            </a:extLst>
          </p:cNvPr>
          <p:cNvSpPr/>
          <p:nvPr/>
        </p:nvSpPr>
        <p:spPr>
          <a:xfrm>
            <a:off x="1334278" y="3571876"/>
            <a:ext cx="9535885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Образование</a:t>
            </a:r>
            <a:r>
              <a:rPr lang="ru-RU" sz="2400" b="1" dirty="0">
                <a:solidFill>
                  <a:prstClr val="black"/>
                </a:solidFill>
              </a:rPr>
              <a:t> (уровень, год окончания ОО):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среднее профессиональное, электро-механический колледж г. Саранск, 2019 г., ГБУ ДПО РМ «Центр непрерывного повышения профессионального мастерства педагогических работников «Педагог 13.ру» 2020 г. МГПУ им. М.Е. Евсевьева (2 курс обучения)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78469E-FA5A-63E0-E362-772034BEA05F}"/>
              </a:ext>
            </a:extLst>
          </p:cNvPr>
          <p:cNvSpPr/>
          <p:nvPr/>
        </p:nvSpPr>
        <p:spPr>
          <a:xfrm>
            <a:off x="1775520" y="75546"/>
            <a:ext cx="871296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b="1" dirty="0" lang="ru-RU" sz="300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12. Участие педагога в профессиональных конкурсах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B8BA69-7643-DC4C-7775-89F5B59DF61F}"/>
              </a:ext>
            </a:extLst>
          </p:cNvPr>
          <p:cNvSpPr/>
          <p:nvPr/>
        </p:nvSpPr>
        <p:spPr>
          <a:xfrm>
            <a:off x="2578959" y="1116075"/>
            <a:ext cx="73308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b="1" dirty="0" lang="ru-RU" sz="200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Участие в очных конкурсах республиканского уровня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A729F-6311-8C2E-DCF6-5E0C6822B19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4" r="-19"/>
          <a:stretch/>
        </p:blipFill>
        <p:spPr>
          <a:xfrm>
            <a:off x="2705877" y="1541051"/>
            <a:ext cx="3615157" cy="51116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47711C-79EF-4B7E-FA95-55A0080D50A3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219" y="1543150"/>
            <a:ext cx="3615157" cy="51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7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2640103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CB21D-84E7-D8A4-862E-5411F1767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26" y="1052514"/>
            <a:ext cx="3909874" cy="55578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55D57-11A2-F0C2-3F1C-9B9ED7739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874" y="1055450"/>
            <a:ext cx="3923338" cy="55549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2640103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97E8F6-9A84-96C2-2688-628CB3F26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930" y="1055449"/>
            <a:ext cx="3926070" cy="5554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FDBC2-60F2-6C42-A3A1-60B9A44828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475" y="1055448"/>
            <a:ext cx="3922328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73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2640103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90781C-B704-C6C5-DD49-9E66E1FA4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197" y="1055448"/>
            <a:ext cx="3925464" cy="5554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3DD515-4128-AF96-B39A-A557A87840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22" y="1055448"/>
            <a:ext cx="3908553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9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2640103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C44A10-295D-6230-656A-4555BD169E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962" y="1055448"/>
            <a:ext cx="3919517" cy="5554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A204C9-ED1E-5D41-838D-3339E0990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35" y="1055448"/>
            <a:ext cx="3922303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2640103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3AE42-2E17-51DA-8682-4438FF4CE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37" y="1055448"/>
            <a:ext cx="3915529" cy="5554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37E6CC-27FB-B0AC-DEEA-99ECE9B97D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36" y="1055448"/>
            <a:ext cx="3898623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2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2640103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A4D9E-1588-BE76-7C6B-C5CC4F8C3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702" y="1114458"/>
            <a:ext cx="3922596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0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9A0A6-5023-D615-F5DE-BA24D87891B1}"/>
              </a:ext>
            </a:extLst>
          </p:cNvPr>
          <p:cNvSpPr/>
          <p:nvPr/>
        </p:nvSpPr>
        <p:spPr>
          <a:xfrm>
            <a:off x="1809761" y="188640"/>
            <a:ext cx="89835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Призовые места и победы в очных конкурсах российского уровня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69288-38DC-B29F-353F-345D42545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0" y="635530"/>
            <a:ext cx="4265650" cy="60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5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A3ACCD-8629-B677-841B-6E34F49484A7}"/>
              </a:ext>
            </a:extLst>
          </p:cNvPr>
          <p:cNvSpPr/>
          <p:nvPr/>
        </p:nvSpPr>
        <p:spPr>
          <a:xfrm>
            <a:off x="1775520" y="75546"/>
            <a:ext cx="88924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Награды и поощрения педагога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29682-00A5-E6C6-5203-0CA2975ACD5D}"/>
              </a:ext>
            </a:extLst>
          </p:cNvPr>
          <p:cNvSpPr/>
          <p:nvPr/>
        </p:nvSpPr>
        <p:spPr>
          <a:xfrm>
            <a:off x="3492556" y="706725"/>
            <a:ext cx="54584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 w="0">
                  <a:noFill/>
                </a:ln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Поощрение с портала сети Интернет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C5013-2FC1-3343-1B97-4AFA2FDE72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203" y="1276350"/>
            <a:ext cx="3727885" cy="5284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E5836C-305D-3EDA-54B7-D4868AD7E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14" y="1276350"/>
            <a:ext cx="3738475" cy="52847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A3ACCD-8629-B677-841B-6E34F49484A7}"/>
              </a:ext>
            </a:extLst>
          </p:cNvPr>
          <p:cNvSpPr/>
          <p:nvPr/>
        </p:nvSpPr>
        <p:spPr>
          <a:xfrm>
            <a:off x="1775520" y="75546"/>
            <a:ext cx="88924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Награды и поощрения педагога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29682-00A5-E6C6-5203-0CA2975ACD5D}"/>
              </a:ext>
            </a:extLst>
          </p:cNvPr>
          <p:cNvSpPr/>
          <p:nvPr/>
        </p:nvSpPr>
        <p:spPr>
          <a:xfrm>
            <a:off x="3587865" y="706725"/>
            <a:ext cx="526778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 w="0">
                  <a:noFill/>
                </a:ln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Поощрение с портала сети Интернет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FBC675-C68E-1C0E-F452-10CB523321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368" y="1276350"/>
            <a:ext cx="3737719" cy="52847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146DB-1CBF-9EE3-9DED-D6EEBFB6E0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15" y="1276350"/>
            <a:ext cx="3718656" cy="52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F7A94E-B58A-C517-7A50-ECCCA408322D}"/>
              </a:ext>
            </a:extLst>
          </p:cNvPr>
          <p:cNvSpPr/>
          <p:nvPr/>
        </p:nvSpPr>
        <p:spPr>
          <a:xfrm>
            <a:off x="1483567" y="75545"/>
            <a:ext cx="9694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Диплом об образовании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60634D-ED97-4656-E6EF-6C225F77A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2888" y="369618"/>
            <a:ext cx="3479817" cy="4980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C689A4-8AD5-472F-45CD-6B8DA0133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9793" y="431028"/>
            <a:ext cx="5054055" cy="69513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D95305-14F4-18B9-1333-2E77D219F79C}"/>
              </a:ext>
            </a:extLst>
          </p:cNvPr>
          <p:cNvSpPr/>
          <p:nvPr/>
        </p:nvSpPr>
        <p:spPr>
          <a:xfrm>
            <a:off x="1775520" y="75546"/>
            <a:ext cx="88924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Награды и поощрения педагога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955520-B160-7DDC-A7E7-9C1303E783EA}"/>
              </a:ext>
            </a:extLst>
          </p:cNvPr>
          <p:cNvSpPr/>
          <p:nvPr/>
        </p:nvSpPr>
        <p:spPr>
          <a:xfrm>
            <a:off x="3562106" y="796419"/>
            <a:ext cx="550022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Поощрения муниципального уровня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51905-72AB-5D76-551A-9C438DEBEB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838" y="1455737"/>
            <a:ext cx="3668324" cy="51889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F7A94E-B58A-C517-7A50-ECCCA408322D}"/>
              </a:ext>
            </a:extLst>
          </p:cNvPr>
          <p:cNvSpPr/>
          <p:nvPr/>
        </p:nvSpPr>
        <p:spPr>
          <a:xfrm>
            <a:off x="1483567" y="75545"/>
            <a:ext cx="9694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Характеристика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EDB2A-F70F-3256-6D42-B9D183D8BA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74" y="793738"/>
            <a:ext cx="4128852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012732-F958-F9D2-CB4A-58618104C381}"/>
              </a:ext>
            </a:extLst>
          </p:cNvPr>
          <p:cNvSpPr/>
          <p:nvPr/>
        </p:nvSpPr>
        <p:spPr>
          <a:xfrm>
            <a:off x="1991544" y="339705"/>
            <a:ext cx="84969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Представление собственного инновационного педагогического опыта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BE22B9-C5B5-EA79-4EF1-40A8322A178B}"/>
              </a:ext>
            </a:extLst>
          </p:cNvPr>
          <p:cNvSpPr/>
          <p:nvPr/>
        </p:nvSpPr>
        <p:spPr>
          <a:xfrm>
            <a:off x="1991544" y="4343008"/>
            <a:ext cx="8280920" cy="1569660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i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https://ddt-kadoshkino.nubex.ru/sveden/employees/8111.html</a:t>
            </a:r>
            <a:endParaRPr lang="ru-RU" sz="3200" b="1" i="1" cap="all" dirty="0">
              <a:ln w="0"/>
              <a:gradFill flip="none">
                <a:gsLst>
                  <a:gs pos="0">
                    <a:schemeClr val="tx1"/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674669-1C8A-3EC9-7161-FBBBDC2BFA9B}"/>
              </a:ext>
            </a:extLst>
          </p:cNvPr>
          <p:cNvSpPr/>
          <p:nvPr/>
        </p:nvSpPr>
        <p:spPr>
          <a:xfrm>
            <a:off x="5015418" y="2967335"/>
            <a:ext cx="21611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Сайт: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FB3996-9536-7314-89A9-D7DF3B668351}"/>
              </a:ext>
            </a:extLst>
          </p:cNvPr>
          <p:cNvSpPr/>
          <p:nvPr/>
        </p:nvSpPr>
        <p:spPr>
          <a:xfrm>
            <a:off x="2178303" y="170299"/>
            <a:ext cx="8712968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500" b="1" dirty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Реализация образовательных программ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0ABECF97-DC7E-E43D-AB44-5A50DABBA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6" y="2492376"/>
            <a:ext cx="44751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деятельности реализую  образовательные программы и добиваюсь позитивной динамики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1F511-583A-B111-1CA8-3D4EF4CB9C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025" y="1339850"/>
            <a:ext cx="3677751" cy="5202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FD08EB-14B5-8B62-0C20-5B252117E3FE}"/>
              </a:ext>
            </a:extLst>
          </p:cNvPr>
          <p:cNvSpPr/>
          <p:nvPr/>
        </p:nvSpPr>
        <p:spPr>
          <a:xfrm>
            <a:off x="1738282" y="2060849"/>
            <a:ext cx="875020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Участие детей в конкурсах, выставках, турнирах, соревнованиях, акциях, фестивалях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DEC17C-C052-B8A7-5D8C-29EB28140314}"/>
              </a:ext>
            </a:extLst>
          </p:cNvPr>
          <p:cNvSpPr/>
          <p:nvPr/>
        </p:nvSpPr>
        <p:spPr>
          <a:xfrm>
            <a:off x="2657669" y="188640"/>
            <a:ext cx="7322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88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Победы и призовые места в заочных/дистанционных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88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мероприятиях в сети «Интернет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8905C-37BF-D6C3-302B-94848529E3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087" y="983826"/>
            <a:ext cx="4039721" cy="56855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233BF3-04CC-AF10-D003-4FFE0D48F4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598" y="983826"/>
            <a:ext cx="4039722" cy="5685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642</TotalTime>
  <Words>480</Words>
  <Application>Microsoft Office PowerPoint</Application>
  <PresentationFormat>Широкоэкранный</PresentationFormat>
  <Paragraphs>66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Times New Roman</vt:lpstr>
      <vt:lpstr>Trebuchet MS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Шиховцева</dc:creator>
  <cp:lastModifiedBy>МБУДО Дом творчества</cp:lastModifiedBy>
  <cp:revision>63</cp:revision>
  <dcterms:created xsi:type="dcterms:W3CDTF">2022-05-31T15:23:14Z</dcterms:created>
  <dcterms:modified xsi:type="dcterms:W3CDTF">2022-07-19T08:00:04Z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9393666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